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эукариотической клетки: ключевые органоиды и их значение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клеточные структуры и их роль в жизнедеятельности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клеточной теории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теория, сформулированная в XIX веке, опирается на открытия Р. Гука и А. Левенгука. Эволюция микроскопии позволила раскрыть структуру и функции органоидов, что стало фундаментом для биологии и медицины.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эукариотической клетки
</a:t>
            </a:r>
            <a:endParaRPr lang="en-US" sz="2962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содержат ядро — центр управления клеточными процессами, что отличает их от прокариотов. Ядро окружено мембраной и содержит генетический материал.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 ключевой отличительный признак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органеллы и их значение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сложную систему мембранных органелл: эндоплазматическую сеть, комплекс Гольджи, лизосомы. Эти структуры обеспечивают разделение функций и оптимизацию метаболизма.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органоиды и ферменты, обеспечивающие обмен веществ. Пространственная организация повышает эффективность биохимических реакций внутри клетки.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биохимическая активность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определение и функции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— система мембранных трубочек и цистерн в цитоплазме, делится на шероховатую и гладкую, отличающиеся наличием рибосом.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участвует в синтезе и первичной модификации белков, гладкая синтезирует липиды и углеводы.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также обезвреживает вредные вещества, выполняя функцию детоксикации в клетках печени.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транспортирует синтезированные молекулы к другим органоидам и депонирует кальций для регуляции клеточной деятельности.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рибосом на поверхности ЭПС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мембранах гранулярной ЭПС расположены рибосомы, где происходит синтез белков, предназначенных для мембран, лизосом или выделения наружу. Это обеспечивает специфичность производства белков.
</a:t>
            </a:r>
            <a:endParaRPr lang="en-US" sz="1127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специализированных клетках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особенно развита в секреторных клетках — поджелудочной железы, плазматических клетках. Она формирует везикулы для транспорта белков к комплексу Гольджи и далее.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шероховатой эндоплазматической сети
</a:t>
            </a:r>
            <a:endParaRPr lang="en-US" sz="24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печени гладкая ЭПС обезвреживает токсичные химические соединения. Кроме того, она аккумулирует ионы кальция, регулируя внутриклеточные сигналы и процессы.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Детоксикация и депонирование кальция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отвечает за производство фосфолипидов, стероидов и гликогена. Она способствует поддержанию целостности мембран и запасу энергии в клетке.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липидов и участие в метаболизме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гладкой эндоплазматической сети
</a:t>
            </a:r>
            <a:endParaRPr lang="en-US" sz="26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функций гранулярной и агранулярной ЭПС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Гранулярная ЭПС преимущественно синтезирует белки, гладкая — липиды и участвует в клеточных обменах.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разделение ЭПС обеспечивает эффективное выполнение разнообразных клеточных задач.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6–8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состоит из 6–8 уплощённых цистерн, окружённых везикулами, и расположен рядом с ЭПС и ядром клетки.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2019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цистерн формируют стопку мембран, обеспечивающую обработку и сортировку макромолекул в клетке.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и сортировка биомолекул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завершает посттрансляционную модификацию белков и липидов: гликозилирование, фосфорилирование. Он подготавливает молекулы для следующих этапов клеточного обмена.
</a:t>
            </a:r>
            <a:endParaRPr lang="en-US" sz="1181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транспортировка веществ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Гольджи формирует везикулы для доставки макромолекул к лизосомам, клеточной мембране или на экспорт, участвует в секреции у животных и формировании клеточной стенки у растений.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комплекса Гольджи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от синтеза до секреции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учебные материалы по клеточной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сферические органоиды с единственной фосфолипидной мембраной, содержащей комплекс гидролитических ферментов, которые активны при кислой внутренней среде с pH около 5.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Ферментативный состав лизосом обеспечивает расщепление разнообразных макромолекул, включая белки, липиды и полисахариды, создавая основу внутриклеточного пищеварения.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формируются из аппарата Гольджи и наиболее распространены в животных клетках, где выполняют важные функции регенерации и защиты.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строение и особенности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лизосом в клеточном метаболизме и защите
</a:t>
            </a:r>
            <a:endParaRPr lang="en-US" sz="247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осуществляют расщепление крупных молекул и изношенных органоидов, способствуя обновлению цитоплазматических компонентов и поддержанию гомеостаза клетки.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пищеварение и переработка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Аутофагия — регуляция клеточного обновления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участвуют в аутофагии, при которой собственные поврежденные структуры клетки перевариваются, предотвращая накопление дефектных элементов и стимулируя восстановительные процессы.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обнаруживают и разрушают бактериальные и вирусные компоненты, реализуя механизм клеточного иммунитета и предотвращая повреждение тканей инфекционными агентами.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чужеродных агентов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21996"/>
            <a:ext cx="4684800" cy="20867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лизосом, ЭПС и комплекса Гольджи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структурные особенности, основные функции, происхождение и локализацию трёх ключевых органоидов эукариотической клетки.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обладает уникальной структурой и специализированными функциями, обеспечивающими согласованную работу клетки.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— непостоянные немембранные структуры, которые включают капли жиров, гранулы гликогена, кристаллы и пигментные гранулы, разнообразные по составу и предназначению.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функцию накопления запасных питательных веществ или временных продуктов метаболизма, играя роль в энергетическом и структурном обеспечении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не имеют собственной мембраны и отражают метаболические особенности разных типов клеток и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включения: определение, типы и функции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клеточных включений у животных и растений
</a:t>
            </a:r>
            <a:endParaRPr lang="en-US" sz="2364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Гликогеновые гранулы в животных клетках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Гранулы гликогена являются основным запасом углеводов в мышцах и печени животных, обеспечивая быструю мобилизацию энергии при повышенной потребности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капли и пигментные гранулы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капли накапливаются в адипоцитах для энергоёмкого хранения, а меланиновые гранулы в коже и глазах выполняют фотозащитную и окрашивающую функцию.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Крахмальные зерна и кристаллы в растениях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крахмальные зерна, служащие запасом углеводов, а также кристаллы оксалата кальция, играющие роль в поддержании структурной стабильности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клеточных включений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обеспечивают запас энергии: гликоген и крахмал используются клеткой в периоды повышенного энергетического спроса.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капли служат долговременным источником калорий, продолжая обеспечивать клетки энергетическими резервами.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метаболические продукты аккумулируются во включениях временно, нейтрализуясь или мобилизуясь по необходимости.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Пигментные включения ответственны за окраску тканей, выполняя функции маскировки, привлечения или защиты от ультрафиолета.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компонентов клетки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массу клетки вносит вода, обеспечивая среду для биохимических реакций и поддержание структурной гибкости.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и белков указывает на основу клетки как динамической системы, где вода играет роль растворителя, а белки обеспечивают функциональность.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клетки, 2021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синтезирует биополимеры и передаёт их транспортными пузырьками к комплексу Гольджи для дальнейшей обработки.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органоидов: координация процессов в клетке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выполняет модификацию и сортировку веществ, направляя их в нужные клеточные отделы или на экспорт наружу.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обеспечивают утилизацию и переваривание веществ, регулируя внутриклеточный обмен и устраняя повреждённые компоненты.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нарушениями работы органоидов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лизосом приводят к накоплению токсичных веществ в клетках, например, при болезни Тея–Сакса, вызывая тяжелые неврологические симптомы.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ЭПС и комплекса Гольджи нарушают синтез и транспорт белков, что характерно для муковисцидоза, существенно влияющего на функции органов и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функционирование органоидов обеспечивает целостную работу клетки, а понимание их роли критично для диагностики и лечения заболеваний на клеточном уровне.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органоидов для жизнедеятельности клетки и здоровья организма
</a:t>
            </a:r>
            <a:endParaRPr lang="en-US" sz="34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2026-05-09T23:48:08Z</dcterms:created>
  <dcterms:modified xsi:type="dcterms:W3CDTF">2026-05-09T23:48:08Z</dcterms:modified>
</cp:coreProperties>
</file>