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Новогодние загадки Елены Благининой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ёлка и подарки в коротких загадках: признаки предметов превращаются в игру слов.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Александровна Благинина (1903–1989) писала стихи, загадки, считалки и песенки для детей. Её тексты ясные, с точными бытовыми деталями и звонким ритмом. Поэтому знакомые зимние явления и праздничные образы легко понимать школьникам 11–13 лет.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Благинина и детская литература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приметы в загадке легко замечать: снег, лёд, иней и огоньки. Рядом часто появляются ёлочные игрушки и следы на снегу, из-за которых атмосфера праздника ощущается сразу.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текст короткий, ответ подсказывают не случайные слова, а конкретные детали. Поэтому часто предполагают ёлку, снежинку, мороз, Деда Мороза или подарок, — в зависимости от признаков.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загадка учит сравнивать: выделять главное, отличать подходящие признаки от лишних и понимать намёк. Итог — одно слово или короткое словосочетание, которое «собирает» подсказки.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загадка связана с Новым годом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живое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новогодних текстах Благининой зима выглядит живой и подвижной: снег летит, мороз щиплет, ветер шумит, лёд блестит. За счёт действий и звуков создаётся ощущение, что всё происходит прямо на глазах.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праздника и «узнаваемая»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любит яркие предметные детали: ёлку, шары, гирлянды, звезду на верхушке, снежные дорожки. Эти элементы легко представить как сцену из двора или дома, поэтому загадки становятся понятнее.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образы в стихах Благининой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978307"/>
            <a:ext cx="3848986" cy="22584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распределены по группам: природные явления, праздничные предметы, действия и звуки, цветовые подсказки. В загадках часто хватает 2–3 точных признаков, чтобы узнать предмет.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«набор» из нескольких точных подсказок: цвет, форма и действие дополняют друг друга и сужают круг ответов.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новогодних загадок Е. Благининой из школьного курса литературы (6 класс).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новогодней загадки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природа даёт много зрительных деталей, поэтому именно она чаще становится основой загадочного описания и быстрее подводит к разгадке.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признаки распределяются между природой и праздничными предметами, ответ угадывается устойчивее: проще «собрать» картинку из подсказок.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разбивка по тематике новогодних образов в загадках Е. Благининой (оценка категорий, без указания точного процента по конкретному изданию).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в новогодних загадках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Рифмующиеся окончания делают загадку мелодичной и удобной для пересказа. Благодаря этому текст запоминается быстрее: дети легче удерживают нужные слова и подсказки.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выделить главные признаки. Он создаёт внутренний «сигнал»: читатель сразу понимает, какие детали особенно важны для ответа.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ровное звучание позволяют читать вслух без запинок. Такой ритм поддерживает внимание и помогает рассуждать по этапам, не теряя подсказки.
</a:t>
            </a:r>
            <a:endParaRPr lang="en-US" sz="136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передают движение: снег летит, лёд блестит, огоньки мерцают. Поэтому загадка воспринимается не как «список», а как действие, которое хочется представить.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ритм загадок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разгадывание загадки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подсказок к одному точному ответу (цвет, форма, действие, место).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новогодних загадках ёлка обозначает праздник, ожидание подарков и домашний уют. Её узнают по зелёному цвету, колючим веткам, бликам игрушек, гирляндам и звезде на верхушке.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быстро «собрать» картинку: достаточно нескольких признаков, чтобы догадаться о смысле загадки. Поэтому ёлка часто становится самым устойчивым ответом у школьников при разгадывании.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как главный символ праздника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415" y="2755985"/>
            <a:ext cx="3287171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загадках и стихотворениях Е. Благининой (типовые приёмы анализа в школе).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новогодних загадках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делают короткий текст выразительным и точным: помогают соотнести признаки, «оживляют» зиму, передают движение и усиливают запоминаемость.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приёмы работают вместе, загадка становится «собранной»: читатель слышит ритм, видит детали и быстрее находит точный ответ.
</a:t>
            </a:r>
            <a:endParaRPr lang="en-US" sz="12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Снег: как он 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характер снега: летит ли он хлопьями, кружится ли в воздухе, как ложится на землю и крыши. В загадке эти детали становятся подсказкой к ответу.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иней: что блестит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 блеск льда и матовый налёт инея на ветках. Даже одно слово о свете, холоде или поверхности помогает сузить варианты.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зимы: о чём «говорит» ночь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Прислушайся к зимним звукам: звенит ли мороз, скрипит ли наст, шуршит ли снег. Благинина передаёт настроение через слуховые впечатления.
</a:t>
            </a:r>
            <a:endParaRPr lang="en-US" sz="1396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как основа ответа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«быстрые» ответы дают предметы, с которыми школьники встречаются каждый праздник: ёлка и снег. Остальные образы тоже понятны, но требуют внимания к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чем чаще образ закреплён в повседневном опыте, тем легче учащимся распознать его по нескольким точным приметам. Это помогает тренировать читательскую наблюдательность.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частотности по тематическим группам образов, упомянутых в описании задания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легче всего узнаются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Благининой строятся на намёке: ответ не называется прямо, его нужно «достроить» по признакам. Так же работают многие народные загадки, где важна догадка и игра смысла.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звучат почти как устная речь. В них сохраняется ритмичность, похожая на считалку или прибаутку, поэтому загадку легко читать вслух и разбирать вместе с классом.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интонация поддерживает внимание: ученик словно участвует в соревновании — угадывает, проверяет и уточняет. Отсюда привычка коллективно обсуждать варианты и аргументировать выбор.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близость помогает запоминанию: образ закрепляется ярче, а смысл считывается быстрее. Поэтому такие загадки подходят для заучивания, чтения по ролям и инсценировок на уроке.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народной традицией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праздничный мир собран как «набор ожидания»: Дед Мороз, Снегурочка, мешок с подарками и снежная ночь образуют единый ряд. Эти детали помогают почувствовать, что праздник уже рядом.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Мерцающие огни и домашняя ёлочная атмосфера задают тон всему тексту. Именно поэтому учащимся легче узнавать ответ: персонажи и предметы связаны с Новым годом напрямую.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Мороз, Снегурочка и подарки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705" y="1647327"/>
            <a:ext cx="3739883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1–2 признака сужают круг вариантов и помогают выбрать ответ, который точнее всего соответствует описанию.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«узнавание» происходит по сочетанию признаков: цвет/форма + действие или место. Чем точнее подсказка, тем меньше вариантов остаётся у ученика.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признаков из описания задания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признаков и возможных ответов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образ работают как «крючки» для слуховой и зрительной памяти. Когда в тексте есть короткая строка, его легче повторить и пересказать, не теряя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рифмы и образности даёт самый сильный эффект запоминания: ученик быстрее удерживает текст и активнее вспоминает признаки при разгадывании.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оценка вклада элементов памяти по описанию задания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загадку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признаков к 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решения: выделение подсказок и проверка соответствия по цвету, форме и действию.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82342"/>
            <a:ext cx="324602" cy="288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22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требует вдумчивого прочтения. Ученик учится формулировать догадку, объяснять её и подбирать слова, чтобы связать признаки с ответом.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опирается на мелкие приметы: цвет, блеск, движение, звуки. Это тренирует наблюдательность и привычку замечать «главное» в описании.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разгадывания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идёт от признаков к выбору. Ребёнок учится сравнивать варианты, отсеивать неподходящие и приходить к одному наиболее точному ответу.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литературы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образы встраиваются в реальный опыт: прогулки, окна, ёлочные украшения. Так чтение становится способом лучше видеть окружающий мир.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новогодние загадки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Благининой читают сегодня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двор, где всё «шепчет»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двор после снегопада: тихо падают снежинки, на ветках появляется иней, а лёд блестит так, будто его только что отполировали. В стихах Благининой такие детали становятся подсказками и помогают увидеть зиму по-литературному.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Ёлка, которая объединяет всех
</a:t>
            </a:r>
            <a:pPr algn="l" indent="0" marL="0">
              <a:lnSpc>
                <a:spcPct val="100000"/>
              </a:lnSpc>
              <a:buNone/>
            </a:pPr>
            <a:r>
              <a:rPr lang="en-US" sz="3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Наряженная ёлка светится огоньками, и рядом появляется праздничное настроение. В строках Благининой ёлочные украшения — не просто фон, а символ ожидания. Поэтому читателю легко «включиться» и представить рождественское чудо дома.
</a:t>
            </a:r>
            <a:endParaRPr lang="en-US" sz="949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как дружеская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коротким формулировкам и ясным приметам стихотворение-загадку хочется читать вслух вместе. Дети угадывают, спорят, проверяют себя и смеются над удачными находками. Так образ живёт в классе — как интересная устная беседа.
</a:t>
            </a:r>
            <a:endParaRPr lang="en-US" sz="10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праздник, образ и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Новогодние загадки Елены Благининой соединяют зимнюю тему, игру ума и выразительный поэтический язык. Их ценность — в точных деталях, звучности и понятных образах, которые делают атмосферу праздника зримой.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2026-05-15T04:50:21Z</dcterms:created>
  <dcterms:modified xsi:type="dcterms:W3CDTF">2026-05-15T04:50:21Z</dcterms:modified>
</cp:coreProperties>
</file>