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трансформация традиций под влиянием колониализма
</a:t>
            </a:r>
            <a:endParaRPr lang="en-US" sz="2929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изменений в традиционном обществе Индии под британским управлением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британской колонизации Индия была аграрной страной с сильной кастовой системой и патриархальными обычаями. Образование ограничивалось храмовой средой, а власть принадлежала местным старейшинам и родам.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традиционного индийского общества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система: структура и значение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варны и их роли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было разделено на четыре варны: брахманов — жрецов, кшатриев — воинов, вайшьев — земледельцев и торговцев и шудр — слуг. Каждая варна имела свои функции и ответственность в обществе.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ограничений и правил каст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Каста определяла профессию, правила брака, религиозные ритуалы и социальный круг общения. Переход из одной касты в другую был практически невозможен, что закрепляло социальное положение.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его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преобладал, задавая нормы поведения и мировоззрение масс. Храмы были центрами не только религии, но и образования, объединяя общины вокруг праздников и ритуалов.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религии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ислам и сикхизм также имели значительное число последователей. Эти верования внесли разнообразие и влияли на культурные и социальные обычаи.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религиозных лидеров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Священнослужители и гуру обладали большим авторитетом, играя ключевую роль в распространении знаний и поддержании традиционных норм в обществе.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основа жизни и культуры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владычество: основные этапы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1857–1858 гг. – Восстание сипаев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Британия взяла прямое управление Индией, ликвидировав власть Ост-Индской компании.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– Административное переустройство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система провинций с британскими чиновниками на ключевых постах, усилено централизованное управление.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1870–1890-е – Экономическая ориентация на экспорт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стимулировала поставки сырья в Британию и импорт готовых товаров, подрывая местное производство.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– Укрепление колониальной бюрократии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законы и структуры, направленные на усиление контроля и эффективное управление территориями.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Подрыв традиционного управления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власти раджей и махараджей происходило через ограничение их политических функций и финансовых ресурсов, снижая их влияние в местах.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местных вождей и старейшин упразднялась, институции панчаят заменялись бюрократическими органами с британскими чиновниками во главе.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строилась на интересах метрополии, игнорируя традиционные формы самоуправления и устраняя их из политического процесса.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традиционных обычаев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запрещали сати — ритуальное сожжение вдов, детские браки и кровную месть, что кардинально меняло статус женщин и семейные структуры.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Нарушители новых правил подвергались судебным преследованиям, что усиливало государственный контроль и поддерживало западные нормы морали.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судебной системы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родовых и религиозных лидеров споры начали рассматривать английские суды с едиными законами для всех.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Судебные процессы стали формальными и безличными, опираясь на письменные нормы, а не устные обычаи и традиции.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ограничило влияние местных старейшин и традиционных институтов на восстановление справедливости в общинах.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способствовали укреплению колониального контроля через унификацию судебной власти и снижение автономии народных структур.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реформы и их последствия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западной системы образования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1835 года представила европейские науки и английский язык в школах, что изменило кругозор студентов и сформировало новое поколение профессионалов.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поколение и измененная идентичность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молодые люди получили доступ к администрации и бизнесу, что постепенно ослабляло традиционные устои и усиливало западные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европейских ценностей через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открывали школы с акцентом на европейскую культуру и нравственные уроки, критикуя традиционные верования.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миссионеров в образование и культуру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традиций и новые идеи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включало идеи равенства полов и социальных классов, распространяя английский язык и стимулируя пересмотр старых стереотипов.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и разрушение ремесел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колониальная политика стимулировала приток английских промышленных товаров, что нанесло удар по традиционным индийским ремеслам, таким как ткачество и гончарное дело. Местные мастера не смогли конкурировать с британской продукцией по цене и объёмам.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утраты доходов множество ремесленников было вынуждено покидать деревни и переезжать в города в поисках работы. Этот процесс ускорил социальные изменения и способствовал формированию нового городского пролетариата.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к началу XX века проживало в городах, что кардинально меняло традиционные сельские связи и семейные устои.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 Индии
</a:t>
            </a:r>
            <a:endParaRPr lang="en-US" sz="4289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относительная численность городского населения достигала четверти всей индийской страны, что означало серьёзные изменения в социальной организации и культурных нормах.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новые коммуникации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железнодорожная линия ускорила внутренние транспортные потоки, связав отдалённые районы с центрами торговли и управления. Это способствовало более интенсивному обмену товарами и людьми, опрокидывая устоявшиеся локальные структуры.
</a:t>
            </a:r>
            <a:endParaRPr lang="en-US" sz="1178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коммуникаций позволило быстрее распространять новые идеи и культурные влияния, что стимулировало появление национального самосознания и сближало разные регионы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 и социальных слоёв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активным распространением западного образования в Индии формировался класс квалифицированных специалистов, включая учителей и инженеров, изменяя традиционное устройство общества.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от ремесленных профессий, передающихся по наследству, приводил к относительной мобильности и появлению новых источников дохода, что изменяло социальный престиж.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стал формироваться средний класс, который поддерживал просвещение и модернизацию, становясь важным социальным и политическим фактором XIX–XX веков.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за независимость и их влияние на традиции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националистических организаций, объединявших европеизированную молодежь и интеллигенцию, ознаменовав начало борьбы за социальные и политические реформы.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 год — возвращение Махатмы Ганди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обосновался в Индии, внедряя философию ненасильственного противодействия колониальному режиму и активно выступая против кастовой дискриминации.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 за независимость включали кампании гражданского неповиновения и поддерживали реформы в семейной и образовательной сферах, стремясь обновить индийское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смешанных браков и социокультурная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браков между представителями разных каст и религий способствовало ослаблению традиционных барьеров, но вызывало и социальное сопротивление. Этот процесс отражал перемены в ценностях общества.
</a:t>
            </a:r>
            <a:endParaRPr lang="en-US" sz="1011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религиозных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 западное влияние приводили к появлению новых сект и реформаторских направлений, которые переосмысляли древние доктрины, адаптируя их к современным условиям.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межконфессиональных конфликтов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 смешение разных культур провоцировали межрелигиозные напряжения, особенно в индуистско-мусульманских отношениях, что усложняло социальную гармонию.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 религиозные изменения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массовых коммуникаций в трансформации культуры
</a:t>
            </a:r>
            <a:endParaRPr lang="en-US" sz="2552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распространяли новые идеи, поддерживали реформы и объединяли различных читателей, что значительно увеличивало уровень информированности общества.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мощным средством коммуникации, позволяя быстро охватывать отдалённые регионы, распространяя культурные новшества и политическую информацию.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Радиовещание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сети книготорговли способствовали росту грамотности и популяризации западной научной мысли среди молодых индийцев.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библиотеки и книги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старых традиций и сохранение наследия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сати был официально запрещён, что положило конец практике ритуального сожжения вдов и стало символом изменения отношений к женщинам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девочек стало постепенно восприниматься как необходимое, что привело к ослаблению традиционных ограничений и повышению социальной активности женщин.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многие элементы национальной одежды и кулинарные традиции сохранились, адаптируясь к новым условиям и сохраняя культурную идентичность.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столкнулось с двойственностью: модернизация шла рука об руку с желанием сохранить важные исторические и культурные корни.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насильственного разрушения традиционного общества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трансформации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реформы привели к значительному росту грамотности и развитию индустриальной экономики, что создало предпосылки для формирования новых социальных классов и городского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социальных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возникли движения за права женщин и малых народов, что свидетельствовало о растущей социальной активности и стремлении к равноправию в изменяющемся обществе.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Индия представляет собой уникальное сочетание древних традиций и современных достижений, где продолжается диалог между наследием прошлого и вызовами будущего развития.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Индия: баланс традиций и инноваций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2026-05-10T23:40:17Z</dcterms:created>
  <dcterms:modified xsi:type="dcterms:W3CDTF">2026-05-10T23:40:17Z</dcterms:modified>
</cp:coreProperties>
</file>