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законам красоты в музыке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звуки становятся красивой музыкой?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есть у всех народов и сопровождает человека с древности. Её красота строится на ладe, ритме, интонации, тембре и форме — именно они создают выразительность и стройность звучания.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красота, порядок и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объединяет звуки в цельную музыкальную мысль. Если она движется плавно, с опорными звуками и ясными интонациями, её легче услышать и запомнить.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Завершённая фраза создаёт ощущение порядка. Когда мелодия приходит к устойчивому окончанию, слушатель воспринимает её как цельную и выразительную.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Красивой мелодию часто делает узнаваемый мотив. Повторы и небольшие изменения помогают ей быть живой, но не терять ясный рисунок и внутреннюю логику.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как главная носительница красоты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нотной записи мелодия часто напоминает волну: звуки поднимаются, опускаются и образуют понятный маршрут. Такой рисунок помогает увидеть направление музыкальной мысли.
</a:t>
            </a:r>
            <a:endParaRPr lang="en-US" sz="115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вверх и вниз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и народных напевах линия обычно проста и естественна. В ней легко заметить повторяющиеся обороты, вершины и короткие остановки, которые делают мелодию ясной.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рисунки в песнях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красивая мелодия на нотной записи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запоминаются мелодия и ритм, потому что они сразу различимы на слух.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 первом впечатлении играют мелодия и ритм, а тембр и необычность уточняют характер музыки.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 обсуждений на уроках музыки.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делает музыку красивой для школьников
</a:t>
            </a:r>
            <a:endParaRPr lang="en-US" sz="2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493" y="1710453"/>
            <a:ext cx="270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создаёт порядок и движение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услышать устойчивый шаг. В маршах он организует движение и делает музыку собранной, уверенной и легко узнаваемой.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 марш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меняется, музыка становится более напряжённой и живой. Это привлекает внимание и не даёт звучанию казаться однообразным.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ритма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танцевальной и песенной музыке ритм задаёт пульс. Он поддерживает движение фразы и помогает телу и слуху чувствовать согласованность.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песня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слух и опыт слушателя превращают звучание в ощущение гармонии.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впечатление музыкальной красоты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обычно опираются на удобный для пения диапазон, повтор и ясную мелодию. Благодаря этому они легко запоминаются и звучат естественно, словно продолжают живую речь.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Красоту народной музыки создают распевность, чёткий ритм и выразительные интонации. Часто в ней слышны традиционные инструменты, а простота не мешает, а усиливает её силу.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народной музыке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отдельные средства влияют на общее впечатление от музыки.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музыки возникает не из одного признака, а из согласованности мелодии, ритма, тембра и лада.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«По законам красоты»
</a:t>
            </a:r>
            <a:endParaRPr lang="en-US" sz="135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музыкальных средств и их роли в красоте произведения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и настроение в музыке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воспринимается как светлый, радостный и торжественный лад. Он помогает музыке звучать открыто и уверенно, даже если мелодия остаётся простой.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чаще создаёт мягкое, задумчивое или печальное настроение. Он меняет окраску мелодии и делает знакомый мотив более серьёзным и сосредоточенным.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ритм может ощущаться по-разному в разных ладах. Поэтому настроение зависит не только от темпа, но и от общего звукового строя.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это хорошо заметно в песнях, танцах и коротких фрагментах знакомых произведений. Сравнение помогает услышать, как лад влияет на характер звучания.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прослушивании мы обычно быстрее замечаем мелодию и лад, а затем — тембр, динамику и особенности ритма.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лад чаще всего задают общее впечатление, а остальные признаки уточняют характер и делают его более точным.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«По законам красоты»; 2025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сильнее всего влияют на настроение музыки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«окраска» звука. Благодаря ему мы сразу отличаем скрипку от флейты, а детский голос — от взрослого, даже если мелодия остаётся той же.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музыке стать выразительной без изменения нот. Он показывает, кто и как исполняет мелодию, и делает звучание узнаваемым с первых секунд.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в разных тембрах меняет настроение: мягкое звучание кажется тёплым и спокойным, а яркое и звонкое — более праздничным и бодрым.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Тембр: почему один и тот же мотив звучит по-разному
</a:t>
            </a:r>
            <a:endParaRPr lang="en-US" sz="25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Форма помогает понять, как произведение устроено из частей. Слушатель различает вступление, основную тему, повтор и завершение, поэтому музыка воспринимается как цельная история.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простых формах часто встречаются повтор одной мелодии или чередование двух разных частей. Такое построение делает произведение ясным, удобным для запоминания и завершённым по звучанию.
</a:t>
            </a:r>
            <a:endParaRPr lang="en-US" sz="1385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форма как порядок в произведении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замысла композитора к цельному и выразительному звучанию.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красивое музыкальное произведение
</a:t>
            </a:r>
            <a:endParaRPr lang="en-US" sz="26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«По законам красоты»; 2025
</a:t>
            </a:r>
            <a:endParaRPr lang="en-US" sz="124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делают музыку цельной, а какие мешают ей звучать убедительно.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мелодия, ритм и форма поддерживают друг друга, музыка воспринимается естественно и убедительно.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гармоничное и неубедительное звучание
</a:t>
            </a:r>
            <a:endParaRPr lang="en-US" sz="25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возвращает главную мысль произведения и помогает быстро её запомнить. Благодаря этому музыка становится узнаваемой и более собранной на слух.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Сочетание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 и контраст работают вместе, музыка кажется завершённой. Слушатель одновременно чувствует порядок и интерес к дальнейшему развитию 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Контраст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вводит новое звучание: меняются части, регистры, темп или сила звука. Он делает произведение живым и не позволяет ему стать однообразным.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музыке важны повтор и контраст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раскрывают одни и те же музыкальные средства, поэтому особенно интересно сравнивать их на слух.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важны красота и выразительность, но на первый план выходят разные элементы: ритм, напевность, тембр или настроение.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«По законам красоты»; 2025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заметны законы красоты в музыке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музыка не обязана звучать спокойно и привычно. Резкий контраст, неожиданный ритм или редкий инструмент могут сделать произведение особенно запоминающимся и выразительным.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музыке бывает разной: иногда она связана с мягкостью и ясностью, а иногда — с смелым сочетанием звуков. Важно, чтобы необычность была осмысленной и поддерживала замысел.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звучание тоже может быть красивым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57483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развивать музыкальный вкус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просто слышать музыку, а различать мелодию, ритм, тембр и лад. Тогда становится понятнее, что именно создаёт впечатление красоты и цельности.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народов и эпох расширяет слуховой опыт. Чем больше примеров знает ребёнок, тем увереннее он узнаёт выразительные средства и понимает их роль.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Знакомиться с разной музыкой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Запомненные мелодии и знакомые фрагменты помогают опираться на опыт. С накоплением таких впечатлений музыкальный вкус становится более точным и осознанным.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удачные примеры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сопоставлять разные песни, пьесы и жанры, легче заметить, чем они похожи и чем отличаются. Сравнение учит слушать точнее и делать выводы без спешки.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произведения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музыке рождается из согласованности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красивой тогда, когда мелодия, ритм, лад, тембр и форма работают вместе. Именно их согласованность создаёт настроение, образ и силу впечатления.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2026-05-24T23:40:13Z</dcterms:created>
  <dcterms:modified xsi:type="dcterms:W3CDTF">2026-05-24T23:40:13Z</dcterms:modified>
</cp:coreProperties>
</file>