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 фенотип: наследственность, признаки и роль среды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гены, среда и развитие формируют признаки организма?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7853" y="0"/>
            <a:ext cx="393129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биологии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генотипа и фенотипа помогают объяснить наследование признаков, индивидуальные различия и влияние условий жизни. Они лежат в основе изучения болезней, селекции и того, как один и тот же ген может проявляться по-разному.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генотип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в 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жизни генотип сохраняется во всех клетках организма, хотя в разных тканях работают разные гены. Поэтому наследственная программа остаётся той же, а её реализация зависит от типа клетки.
</a:t>
            </a:r>
            <a:endParaRPr lang="en-US" sz="997" dirty="0"/>
          </a:p>
        </p:txBody>
      </p:sp>
      <p:sp>
        <p:nvSpPr>
          <p:cNvPr id="9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обозначения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генетике генотип часто записывают через сочетания аллелей: AA, Aa, aa. Такая запись позволяет наглядно сравнивать наследственные варианты и прогнозировать возможные признаки потомства.
</a:t>
            </a:r>
            <a:endParaRPr lang="en-US" sz="997" dirty="0"/>
          </a:p>
        </p:txBody>
      </p:sp>
      <p:sp>
        <p:nvSpPr>
          <p:cNvPr id="10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это совокупность всех генов и их аллелей, записанная в ДНК. Именно он несёт наследственную информацию, полученную организмом от родителей при оплодотворении.
</a:t>
            </a:r>
            <a:endParaRPr lang="en-US" sz="99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0483" y="0"/>
            <a:ext cx="432643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фенотип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включает все проявляющиеся признаки организма: строение тела, окраску, рост, массу, группу крови, особенности обмена веществ, физиологические реакции и часть поведенческих проявлений.
</a:t>
            </a:r>
            <a:endParaRPr lang="en-US" sz="937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 развитии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не задан раз и навсегда при рождении. Он складывается в процессе индивидуального развития, когда наследственная программа постоянно взаимодействует с внутренними и внешними условиями.
</a:t>
            </a:r>
            <a:endParaRPr lang="en-US" sz="926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температура, освещение, физическая нагрузка, гормональный фон и болезни способны заметно изменить выраженность признаков, не меняя саму последовательность ДНК.
</a:t>
            </a:r>
            <a:endParaRPr lang="en-US" sz="982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сторона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фенотип позволяет увидеть, как наследственная информация проявляется в реальном организме. Поэтому по внешним и внутренним признакам можно судить о работе генов лишь частично, с учётом среды.
</a:t>
            </a:r>
            <a:endParaRPr lang="en-US" sz="9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фенотип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признаки имеют разную чувствительность к наследственности и условиям жизни; у одних ведущим остаётся генотип, у других заметнее влияние среды.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формируется не одним фактором: наследственная программа задаёт основу, а среда и случайности определяют степень проявления признака.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обобщение по теме «генотип и фенотип»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906" y="1589275"/>
            <a:ext cx="493237" cy="5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590500"/>
            <a:ext cx="527700" cy="527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603042"/>
            <a:ext cx="527700" cy="469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и варианты признаков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гена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 — это варианты одного гена, расположенные в одинаковых участках гомологичных хромосом. Они могут определять альтернативные проявления одного и того же признака.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проявляется уже в гетерозиготе, поэтому его признак виден при сочетании с другим вариантом гена. Это часто упрощает наследование, но не всегда полностью его объясняет.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Рецессивное проявление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аллель становится заметен только в гомозиготе, когда оба аллеля одинаковы. Именно поэтому скрытые наследственные варианты могут передаваться через поколения без внешнего проявления.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гена к признаку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информация превращается в проявляющийся признак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основа признаков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окраске
</a:t>
            </a:r>
            <a:pPr algn="l" indent="0" marL="0">
              <a:lnSpc>
                <a:spcPct val="115000"/>
              </a:lnSpc>
              <a:buNone/>
            </a:pPr>
            <a:r>
              <a:rPr lang="en-US" sz="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не проявляется напрямую: сначала она считывается в РНК, затем по ней синтезируются белки. Если белок выполняет роль фермента, запускающего образование меланина, меняется окраска кожи, волос и радужки глаз. Так молекулярный процесс становится видимым признаком организма.
</a:t>
            </a:r>
            <a:endParaRPr lang="en-US" sz="83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как исполнитель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3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строят клетки, переносят вещества, ускоряют реакции и регулируют процессы. Поэтому именно они «переводят» информацию гена в конкретное свойство ткани. Изображение этой цепочки помогает увидеть, что внешний признак имеет чёткую биохимическую основу, а не возникает случайно.
</a:t>
            </a:r>
            <a:endParaRPr lang="en-US" sz="8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признаков и их зависимости от генотипа и среды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что одни признаки почти полностью определяются наследственностью, а другие заметно изменяются под влиянием условий жизни.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зависимости признака от среды различается: одни признаки почти фиксированы генотипом, другие заметно меняются в ходе жизни.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обобщение по теме «генотип и фенотип»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Гомозиготы и гетерозиготы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 содержит разные аллели, например Aa. В ней один аллель может подавлять другой, поэтому фенотип не всегда отражает оба наследственных варианта одинаково ясно.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 сценарий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гетерозигот возможны доминантное наследование, неполное доминирование и кодоминирование. Эти типы взаимодействия объясняют, почему один ген может проявляться по-разному в разных организмах.
</a:t>
            </a:r>
            <a:endParaRPr lang="en-US" sz="1052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 между гомозиготами и гетерозиготами помогает анализировать семейное наследование, объяснять скрытое носительство признаков и точнее прогнозировать возможные фенотипы потомства.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Гомозигота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Гомозигота содержит одинаковые аллели одного гена, например AA или aa. Такой генотип даёт более однозначное наследственное сочетание и часто позволяет точнее предсказать проявление признака.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Фенотипическая изменчивость и условия среды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признаков чувствительность к внешним условиям различается: одни почти не меняются, другие заметно реагируют на питание, климат и образ жизни.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влияние среды, тем шире диапазон проявления признака при одном и том же генотипе.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«Генотип и фенотип»; данные носят обобщающий характер.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помогает увидеть, что наследственность определяет не одну точку, а диапазон возможных проявлений признака.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пределы изменения признака задаёт один и тот же генотип.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«Норма реакции».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возникают под влиянием условий жизни: света, температуры, питания, нагрузки. При этом последовательность ДНК остаётся прежней, поэтому основа признака не перестраивается.
</a:t>
            </a:r>
            <a:endParaRPr lang="en-US" sz="952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модификации временные: после исчезновения внешнего фактора признак может частично или полностью вернуться к исходному состоянию. Это отличает их от наследственных изменений.
</a:t>
            </a:r>
            <a:endParaRPr lang="en-US" sz="951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Загар, рост мышечной массы при тренировках, сезонное утолщение шерсти и колебания массы тела показывают, как организм быстро приспосабливается к меняющимся условиям.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отсутствует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ДНК не изменяется, модификационные признаки обычно не передаются потомству. Они полезны прежде всего самому организму, а не следующим поколениям.
</a:t>
            </a:r>
            <a:endParaRPr lang="en-US" sz="10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0483" y="0"/>
            <a:ext cx="432643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новых вариантов признаков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аллели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устойчивые изменения в ДНК и могут порождать новые аллели. Именно поэтому они считаются главным источником наследственной изменчивости в популяциях.
</a:t>
            </a:r>
            <a:endParaRPr lang="en-US" sz="998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Генные, хромосомные и геномные мутации затрагивают отдельные нуклеотиды, участки хромосом или число хромосом целиком. Масштаб изменения определяет его последствия для организма.
</a:t>
            </a:r>
            <a:endParaRPr lang="en-US" sz="982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мутации не влияют заметно на признак, другие вызывают болезни, а некоторые могут оказаться полезными в новых условиях среды. Их действие всегда зависит от контекста.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мутаций не возникали бы новые наследственные варианты, на которых действует естественный отбор. Поэтому мутации важны не только для медицины, но и для эволюции.
</a:t>
            </a:r>
            <a:endParaRPr lang="en-US" sz="10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генотипа родителей к признаку потомка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событий при наследовании признаков и объясняет, как вероятности связывают генотип с фенотипом.
</a:t>
            </a:r>
            <a:endParaRPr lang="en-US" sz="9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наследования у 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признаки используются в медицине как диагностические маркеры, потому что их наследование и проявление хорошо изучены.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различаются по клиническому значению, но все они демонстрируют связь наследственности с конкретными проявлениями организма.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примерам наследования у человека.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генотипа и фенотипа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наследственная основа и её проявление, и почему они рассматриваются только вместе.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задаёт наследственную основу, а фенотип показывает, как она реализуется в конкретных условиях жизни.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«Генотип и фенотип».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 генотипе и фенотипе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генотипа помогает оценивать наследственные риски, уточнять диагнозы и выбирать более подходящую тактику лечения с учётом индивидуальных особенностей человека.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растениеводстве и животноводстве знание наследственных признаков позволяет отбирать формы с нужной урожайностью, устойчивостью к болезням и высокой продуктивностью.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помогают выявлять заболевания на ранней стадии и понимать, какие признаки связаны с нарушением обмена веществ или работы органов.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ДНК-анализ используют в криминалистике и родственных экспертизах, потому что последовательность ДНК индивидуальна и позволяет надёжно различать людей.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сводить фенотип только к генам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меняет проявление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температура, стресс, физическая нагрузка и условия развития способны заметно усилить или ослабить один и тот же признак даже при одинаковом генотипе.
</a:t>
            </a:r>
            <a:endParaRPr lang="en-US" sz="937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Эпигенетические механизмы и регуляция считывания генов определяют, какие белки будут синтезироваться. Поэтому одинаковая ДНК не всегда даёт одинаковый фенотип.
</a:t>
            </a:r>
            <a:endParaRPr lang="en-US" sz="928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работают не сами по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материал задаёт возможные варианты признаков, но окончательный результат зависит от того, какие гены активны, когда они включаются и как взаимодействуют между собой.
</a:t>
            </a:r>
            <a:endParaRPr lang="en-US" sz="84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 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формируется на пересечении наследственности, среды и времени. Такой взгляд помогает объяснять разнообразие людей, индивидуальные различия и сложность наследования признаков.
</a:t>
            </a:r>
            <a:endParaRPr lang="en-US" sz="8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возникает там, где встречаются наследственность и среда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задаёт наследственную основу, а фенотип показывает её проявление в реальных условиях. Понимание этой связи объясняет разнообразие организмов, болезни, адаптацию и возможности селекции.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2026-06-01T14:31:11Z</dcterms:created>
  <dcterms:modified xsi:type="dcterms:W3CDTF">2026-06-01T14:31:11Z</dcterms:modified>
</cp:coreProperties>
</file>