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100–101. Звуковой анализ слов «бант» и «бинт»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похожих слова и услышим их важные отличия.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«Бант» и «бинт» знакомы детям, легко произносятся и помогают заметить, как один гласный звук меняет и звучание, и значение слова.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слова, одна буква — и разный смысл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«бант» произносится коротко: [б][а][н][т]. В нём один слог, поэтому ударение падает на весь слог целиком.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«бант»: как оно звучит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звуки в слове легко услышать и назвать по порядку. Это удобный пример для первого звукового разбора без лишней путаницы.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[б] — согласный, затем слышится гласный [а]. После него идут согласные [н] и [т], которые закрывают слово.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«бант» четыре звука: [б], [а], [н], [т]. Схема получается короткой и очень наглядной.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согласный [б] звучит твёрдо, как и два последующих согласных. Мягкости в этом слове нет.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звук [а] стоит в середине слова и помогает его ясно услышать. Он отделяет начало слова от конца.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Ь здесь не нужна. Слово «бант» пишется и слышится просто: четыре буквы, четыре звука, всё по порядку.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слова «бант»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бант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украшение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Бант делают из ленточки, чтобы украсить одежду, волосы или подарок. Он может быть маленьким и аккуратным, а может — пышным и нарядным. Такое слово легко запомнить, если представить праздничную ленту, завязанную в красивый узел.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Бант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Банты можно увидеть на платье, в косичках или на коробке с подарком. Они добавляют вещам праздничный вид и сразу привлекают внимание. Когда ребёнок смотрит на такую картинку, слово «бант» запоминается особенно быстро.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«бинт» тоже короткое и состоит из одного слога: [б][и][н’][т]. Его легко произнести и сравнить со словом «бант».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слышится гласный [и]. После него согласный [н] произносится мягко, поэтому мы слышим звук [н’].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звук [т] остаётся твёрдым. В этом слове хорошо видно, как одна буква помогает согласному стать мягче.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«бинт»: как оно звучит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180" y="2013314"/>
            <a:ext cx="228941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слова «бинт»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Произносим слово целиком и сразу замечаем четыре звука: [б], [и], [н’], [т]. Короткое слово удобно слушать по порядку.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согласный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[н’] звучит мягко, потому что после него стоит буква И. Она словно подсказывает: согласный нужно произнести нежнее.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схему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«бинт» четыре буквы и четыре звука. Схема помогает не перепутать твёрдый и мягкий согласный и увидеть слово 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бинт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из аптечки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 — это длинная полоска ткани для перевязки. Его держат в аптечке, чтобы помочь при порезе или ушибе. Если рядом нарисовать аптечку и аккуратную катушку бинта, слово сразу станет понятным и запомнится без труда.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 заботе
</a:t>
            </a:r>
            <a:pPr algn="l" indent="0" marL="0">
              <a:lnSpc>
                <a:spcPct val="100000"/>
              </a:lnSpc>
              <a:buNone/>
            </a:pPr>
            <a:r>
              <a:rPr lang="en-US" sz="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 связан с врачебной помощью и заботой о здоровье. Его легко представить в кабинете врача или дома, когда нужна перевязка. Такая картинка помогает не только запомнить предмет, но и заметить мягкость согласного в слове.
</a:t>
            </a:r>
            <a:endParaRPr lang="en-US" sz="13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разбора короткого слова по звукам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делать звуковой анализ слова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начинаются одинаково: звук [б] слышится в начале, а звук [т] стоит в конце. Поэтому слова кажутся очень похожими.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звука [и] согласный [н] в слове «бинт» становится мягким [н’]. Так маленькая перемена в середине слова меняет его звучание.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«бант» и «бинт»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спрятано в середине. В слове «бант» слышится [а], а в слове «бинт» — [и]. Одна буква, а смысл уже другой.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 и букв есть в каждом из этих слов.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звуковому анализу слов «бант» и «бинт».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обоих слов одинаковая длина, поэтому один звук в середине сразу меняет и звучание, и значение: украшение превращается в медицинскую повязку.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согласный произносится без дополнительного смягчения: язык не поднимается к нёбу, звук звучит чётко и привычно, как в слове «бант».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согласный произносится иначе: язык немного приближается к нёбу, и звук становится мягче и тоньше, как [н’] в слове «бинт».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согласные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часто подсказывает мягкость согласного перед собой. Поэтому в слове «бинт» мы слышим мягкий [н’], а не твёрдый [н].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звуковом анализе важно не только назвать букву, но и внимательно услышать, как она влияет на соседний согласный. Именно здесь и прячется разница.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98" y="2041558"/>
            <a:ext cx="440226" cy="44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66014"/>
            <a:ext cx="440228" cy="3913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41558"/>
            <a:ext cx="440226" cy="44022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звуковой анализ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слово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произносить слово целиком и выделять каждый звук отдельно. Это помогает не пропускать важные детали и не путать похожие слова.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Различаем буквы и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анализ показывает, что буква и звук не всегда совпадают один к одному. Такой навык делает чтение и письмо более точными и аккуратными.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внимание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назвать слоги, звуки и их признаки, работают слух, внимание и память. Для младших школьников это полезная и очень понятная тренировка.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— разные предметы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«бант» и «бинт» звучат почти одинаково, поэтому их легко перепутать на слух. Но смысл у них разный, а значит, важно вслушиваться особенно внимательно.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показать оба предмета, различие становится очевидным: бант — красивое украшение, а бинт — полезная повязка. Картинка помогает быстро связать слово и его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слова «бант» проста: [б] — [а] — [н] — [т]. Она помогает увидеть, что в слове четыре звука и все они слышатся отчётливо.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слова «бинт» выглядит так: [б] — [и] — [н’] — [т]. Здесь тоже четыре звука, но один согласный становится мягким.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схем показывает главное отличие: середина слова меняется всего на один звук, а из-за этого меняется и произношение, и значение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учит замечать не только начало и конец слова, но и его середину. Именно там для звукового анализа часто прячется самое интересное.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слов из четырёх звуков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младшему школьнику последовательно проверить слово и не пропустить ни один важный звук.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шаг за шагом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слово по звукам и затем собирать его целиком. Такое упражнение помогает услышать порядок звуков и заметить, где именно происходит изменение.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 наблюдения и сравнения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важное действие — назвать, какой звук стал другим, и определить, какой согласный оказался мягким. Для коротких слов это особенно удобно.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задания на подбор картинки и составление схемы. Ребёнок связывает звучание слова, его написание и предмет, который оно обозначает.
</a:t>
            </a:r>
            <a:endParaRPr lang="en-US" sz="9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жизни детей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«бант» дети часто слышат на праздниках, видят на нарядной одежде и в причёсках. Оно связано с чем-то красивым, ярким и знакомым.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«бинт» встречается в аптечке, у врача и в разговорах о помощи. Такие повседневные примеры делают сравнение понятным и даже немного полезным для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«бант» и «бинт» очень похожи по строению: у них одинаковые начало и конец, а середина отличается всего одним гласным звуком.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маленький звук меняет согласный [н]: в слове «бант» он твёрдый, а в слове «бинт» — мягкий [н’].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слышать слово точнее, не смешивать похожие варианты и уверенно читать их вслух без лишних догадок.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наблюдений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уроков 100–101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звук может изменить не только звучание, но и смысл слова. «Бант» и «бинт» помогают тренировать слух, внимание и уверенное чтение, а это очень полезно в первом классе.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2026-05-21T16:18:15Z</dcterms:created>
  <dcterms:modified xsi:type="dcterms:W3CDTF">2026-05-21T16:18:15Z</dcterms:modified>
</cp:coreProperties>
</file>