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щенок — герой рассказов, стихов и домашних наблюдений.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щенок в литературном чтении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в детских книгах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легко становится любимым героем: он смешно ведёт себя, быстро учится и попадает в забавные истории. Через него авторы показывают доброту, заботу, терпение и ответственность, а детям такие сюжеты особенно понятны и близки.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щенок дома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быстро привыкает к дому: у него есть лежанка, миска с водой, игрушки и своё тёплое место для сна рядом с семьёй.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встречает близких у двери, радостно виляет хвостом и любит быть рядом с людьми. Такая уютная сцена легко передаёт его доверие и домашний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обычно совсем небольшой, поэтому кажется особенно трогательным. Его короткие лапки, мягкое тело и неуверенные движения сразу вызывают улыбку.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рост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щенок радуется, его хвост оживлённо двигается из стороны в сторону. По этому движению легко понять, что малыш счастлив и ждёт внимания.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Виляющий хвост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у щенка бывает белой, рыжей, чёрной, серой или пятнистой. На ощупь она мягкая, а сам малыш выглядит очень уютно.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Пушистая шерсть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могут быть стоячими или висячими, и это делает каждого щенка особенным. Такое выражение мордочки выглядит забавно и запоминается сразу.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ушки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глаза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щенка живой, внимательный взгляд и смешной нос. Он будто всё время удивляется миру и с интересом смотрит на людей вокруг.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маленький щенок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очень любопытный: он всё нюхает, рассматривает и старается понять, что происходит вокруг. Ему важно узнавать мир самому, шаг за шагом.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играть, бегать и немного шалить, поэтому часто оказывается в смешных ситуациях. Именно эти маленькие ошибки делают его особенно милым.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 щенка характер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активных игр щенок быстро устаёт и может уснуть почти сразу. Его поведение напоминает, что даже самый весёлый малыш нуждается в отдыхе.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игры щенка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с удовольствием гоняется за мячиком, катит его носом и пытается поймать лапками. В комнате он выглядит особенно забавно, когда быстро разворачивается и снова бежит вперёд. Такая игра помогает ему двигаться и не скучать.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Мячик на ковре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щенок бегает по траве, он словно открывает для себя целый мир. Он то устремляется вперёд, то останавливается, то снова мчится за человеком. В этот момент особенно заметны его короткие лапки и радостный, игривый характер.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Догонялки на траве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верёвочку щенок тянет осторожно, но очень старательно. Он учится удерживать игрушку, слушать человека и отпускать её по команде. На дворе такая игра выглядит живой и весёлой, особенно когда малыш подпрыгивает от азарта.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Верёвочка во дворе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кормят щенка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Щенку дают специальный корм или питание, которое советуют взрослые и ветеринар. Его еда должна быть подходящей для маленького организма и помогать ему расти крепким.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нельзя давать опасные продукты со стола, особенно слишком солёное, жирное или острое. Маленькому щенку нужна осторожность, чтобы он чувствовал себя хорошо.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щенка всегда должна стоять свежая вода. Чистая миска и аккуратное кормление важны не меньше самой еды, потому что они помогают сохранить здоровье.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щенка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щенок чередует еду, движение, обучение, отдых и сон в течение дня.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шерстью и лапами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щенка нужно расчёсывать мягко и осторожно, чтобы она не путалась. Такой уход делает малыша опрятным и помогает ему чувствовать себя удобно каждый 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расчёсывание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щенок чистый, ему проще отдыхать на своей лежанке и не пачкать ковёр. Дом остаётся уютным, а сам малыш выглядит ухоженным и довольным.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дома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шерсти могут остаться листья, капли воды или грязь, поэтому щенка осматривают после улицы. Внимательный уход помогает ему быстрее успокоиться и снова стать весёлым.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после прогулки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лапы вытирают, чтобы в дом не попали песок, пыль или снег. Это простое действие сохраняет чистоту и защищает щенка от неудобства.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лапы после улицы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учится словам «ко мне» и «сидеть», когда занятие короткое и понятное. Ему легче запомнить команду, если взрослый говорит спокойно и доброжелательно.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«нельзя» помогает щенку понимать границы, а слово «место» учит его отдыхать спокойно. Такие правила становятся для него частью понятной игры.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команды и обучение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короткие занятия полезнее длинных уроков, потому что маленький щенок быстро устаёт. Немного терпения — и обучение превращается в радостную привычку.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Хвалить щенка лучше сразу, когда он всё сделал правильно. Доброе слово, улыбка и ласковый голос запоминаются ему намного лучше, чем строгость.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улице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щенок выходит на улицу рядом со спокойным взрослым и на поводке. Он осторожно ступает по дорожке, нюхает траву и прислушивается к новым звукам.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замечает птиц, деревья, людей и других собак. Для него это целый новый мир, где всё интересно, но важно чувствовать защиту и уверенность.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малышу крепнуть, меньше уставать и лучше запоминать новые команды.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18–20 часов
</a:t>
            </a:r>
            <a:endParaRPr lang="en-US" sz="5027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сутки может спать щенок, потому что он быстро растёт и восстанавливает силы после игр.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Kennel Club (AKC), материалы о режиме сна щенков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любит, когда с ним говорят спокойно, гладят его и играют без спешки. В такой обстановке он быстрее успокаивается и охотно идёт на контакт.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щенок любит, а что ему не нравится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не любит крик, грубые движения, холод и долгое одиночество. При добром обращении он доверяет людям и реже пугается новых событий.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нравится тепло, безопасность и знакомые люди рядом. Когда рядом ласка и порядок, щенок чувствует себя уверенно и смелее исследует дом.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трудности маленького щенка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ещё учится жить в доме, поэтому может путаться под ногами, грызть обувь или тащить в рот всё подряд. Это обычные детские шалости, а не вредность.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ему было легче, нужны терпение, игрушки и внимание взрослых. Тогда смешные ошибки постепенно превращаются в полезные привычки и аккуратное 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радостные моменты рядом со щенком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несётся навстречу, виляет хвостом и будто говорит, что очень скучал. Такая встреча сразу делает дом светлее и веселее.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двери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Неуклюжие прыжки и короткие лапки делают щенка особенно забавным. Даже самая обычная прогулка с ним превращается в маленькое приключение.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шаги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радуется очень прямо и понятно: бежит, тянется к людям и светится от счастья. Его настроение быстро передаётся всем вокруг.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Искренняя радость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щенок доверчиво кладёт голову на колени, он показывает ласку и спокойствие. В этот момент хочется говорить тише и улыбаться.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на коленях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щенок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показывает, что забота нужна каждый день. Его нельзя покормить или погулять с ним только «когда есть настроение» — он зависит от взрослых постоянно.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что дружба строится на внимании и доброте. Когда рядом с ним ласковый человек, щенок доверяет сильнее и становится спокойнее.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напоминает, что ответственность начинается с простых дел: налить воду, убрать за собой, вовремя выйти на прогулку и следить за безопасностью дома.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терпению, потому что маленький друг быстро не запоминает правила. Повторение, спокойный голос и добрые привычки помогают ему учиться без страха.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 и добрые правила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рядом со щенком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Щенку нужны миска с водой, удобная лежанка, игрушки и своё тихое место для отдыха. Тогда он быстрее привыкает к дому и чувствует себя спокойно.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ему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правила в семье помогают щенку понимать, что можно, а что нельзя. Когда взрослые говорят одинаково и спокойно, ему легче быть послушным и уверенным.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щенок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поведение, силы и навыки щенка по мере взросления.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счастливых момента рядом со щенком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просыпается и встречает день радостным взглядом. Он тянется к людям, будто уже готов к новым играм и маленьким открытиям.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возвращается домой усталым, но довольным, и сразу ищет тёплое место. В такие минуты особенно видно, как он доверяет семье.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устраивается рядом, тихо вздыхает и засыпает. Дом становится уютнее, а на душе у всех появляется спокойная радость.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радует, смешит и учит быть добрее. Ему нужны забота, вода, еда, прогулки, сон и ласковое внимание взрослых, чтобы каждый день чувствовать себя любимым и защищённым.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щенок — мой маленький друг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2026-05-24T06:06:41Z</dcterms:created>
  <dcterms:modified xsi:type="dcterms:W3CDTF">2026-05-24T06:06:41Z</dcterms:modified>
</cp:coreProperties>
</file>