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Изучение, как проявляются признаки через гены и аллели у потомства.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одной пары признаков: основы генетики
</a:t>
            </a:r>
            <a:endParaRPr lang="en-US" sz="38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генетики и вклад Менделя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Мендель провёл опыты на горохе, открыв основные закономерности наследования признаков. Его исследования стали фундаментом для развития современной генетики.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ген, аллель и признак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определяющий конкретный биологический признак, влияющий на формирование организма.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— разновидность гена, определяющая различные варианты проявления одного признака у особей.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— наблюдаемая характеристика организма, проявляющаяся в фенотипе под влиянием генов и их комбинаций.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Менделя: выбор признака
</a:t>
            </a:r>
            <a:endParaRPr lang="en-US" sz="3078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для изучения цвет семян гороха, где жёлтый цвет доминировал над зелёным, что позволило чётко проследить наследование.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использовал чистые линии гороха с однотипным генотипом: одна с доминантным аллелем (AA), другая — с рецессивным (aa).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моногибридного скрещивания согласно Менделю
</a:t>
            </a:r>
            <a:endParaRPr lang="en-US" sz="2525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чистых линий до второго поколения гибридов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гибридов F1 проявляют доминантный признак при гетерозиготном генотипе.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(1865)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F1 имеют жёлтые семена, что подтверждает доминирование одного аллеля над другим.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в поколении F2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растения с доминантным и одно с рецессивным признаком из четырёх подтверждают закон расщепления.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детально подтверждают классическую Mendel-евскую пропорцию 3:1 в наследовании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Оригинальные опыты Менделя, 1865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 гетерозигота: понятия и примеры
</a:t>
            </a:r>
            <a:endParaRPr lang="en-US" sz="3006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сочетает разные аллели (Aa), при этом фенотип обычно определяется доминантным аллелем, скрывающим рецессивный эффект.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одного гена, например AA или aa, что определяет однородное проявление признака у организма.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генотипов и фенотипов во втором поколении (F2)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распределении аллелей и признаков среди потомков второго поколения гороха по результатам опытов Менделя.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1:2:1 приводит к фенотипическому расщеплению 3:1 в признаках.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Мендель, 1865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проявляется, если присутствует хотя бы в одном экземпляре — в гомозиготном или гетерозиготном состоянии.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проявляется только при отсутствии доминантного аллеля, то есть в гомозиготном рецессивном состоянии.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жёлтые семена — результат действия доминантного аллеля (A), зелёные — проявление рецессивного (a).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доминантных и рецессивных аллелей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у животных
</a:t>
            </a:r>
            <a:endParaRPr lang="en-US" sz="309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исследовании на морских свинках чёрная шерсть является доминантным признаком, а белая — рецессивным. При скрещивании чистых линий потомство первого поколения всегда несёт доминантный цвет шерсти.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фенотипы распределяются по закону Менделя с соотношением 3:1, где преобладает чёрный цвет. Такое же правило наблюдается и у растений, что подтверждает универсальность наследования.
</a:t>
            </a:r>
            <a:endParaRPr lang="en-US" sz="11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совокупность наследственной информации, заключённой в ДНК организма, определяющая потенциальные признаки. Каждая особь получает генотип от родителей.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Генотип, фенотип и влияние среды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видимые или измеримые признаки организма, формирующиеся под воздействием генотипа и окружающей среды. Это то, что мы реально наблюдаем.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может усиливать или ослаблять проявление признаков, например, уровень освещения влияет на окраску листьев. Однако при моногибридном скрещивании основная роль — у комбинации аллелей.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хотя генотип задаёт основу, фенотип часто зависит от взаимодействия генов и условий среды, что важно учитывать при изучении наследственности.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в опытах Менделя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тщательно отбирал горох с одинаковыми признаками, создавая чистые линии. Это обеспечивало стабильность результатов и позволило точно проследить передачу аллелей в потомстве.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чистых линий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науке чистые линии используют для селекции и изучения генов. Они помогают выявить влияние отдельных генов на признаки и создавать породы с желаемыми характеристиками.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чистых линий в генетике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представление расщепления аллелей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в первом поколении только доминантный фенотип, а во втором — три варианта генотипа с соответствующим соотношением фенотипов.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классическое расщепление признаков по законам Менделя, подтверждая 3:1 по фенотипу и 1:2:1 по генотипу.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Г. Менделя, 1865 год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заключается в скрещивании организмов с различными признаками для изучения передачи наследственных факторов. Он позволяет выявить доминирование и рецессивность аллелей.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применил этот метод на горохе, что дало базу для законов наследования, ставших фундаментом генетики. Он изучал потомство в нескольких поколениях.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гибридологический метод остаётся важным инструментом в генетике, помогая выявлять закономерности и создавать новые сорта и породы с нужными свойствами.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 исследования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Пенетрантность и экспрессивность признака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Пенетрантность отражает вероятность проявления признака при наличии определённого генотипа. Не всегда все организмы с одним генотипом демонстрируют этот признак.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Экспрессивность характеризует степень выраженности признака у разных особей с одинаковым генотипом. Иногда признак проявляется сильно, иногда — слабо, что зависит и от внешних факторов.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помогают селекционерам выбирать растения и животных с желательными характеристиками, повышая урожайность и качество продукции.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используются для создания новых сортов, устойчивых к болезням и неблагоприятным условиям, что улучшает экономическую эффективность.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наследования позволяет прогнозировать признаки у потомства, что ускоряет селекционный процесс и снижает затраты на опытные скрещивания.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основаны на классических знаниях, дополняя их молекулярными исследованиями для более точного контроля наследственности.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наследовании в селекции
</a:t>
            </a:r>
            <a:endParaRPr lang="en-US" sz="26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110" y="1733225"/>
            <a:ext cx="504728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между одним и двумя парами наследуемых признаков, включая расщепления по фенотипу и количественные соотношения.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позволяет исследовать взаимодействие признаков и сложные наследственные закономерности по сравнению с моногибридным.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Грегора Менделя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моногибридного и дигибридного скрещивания
</a:t>
            </a:r>
            <a:endParaRPr lang="en-US" sz="28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936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41075"/>
            <a:ext cx="239100" cy="239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открытий Менделя в биологии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заложил фундамент для науки о наследственности, что дало начало изучению генов и их влияния на организм.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наследовании помогают выявлять генетические заболевания и разрабатывать методы их диагностики и лечения.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наследственности используются для выведения новых устойчивых сортов растений и пород животных, повышающих продуктивность.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наследовании одной пары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объясняет передачу признаков и связь между генотипом и фенотипом, что важно для науки, селекции и образования в области генетики.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2026-05-08T06:07:05Z</dcterms:created>
  <dcterms:modified xsi:type="dcterms:W3CDTF">2026-05-08T06:07:05Z</dcterms:modified>
</cp:coreProperties>
</file>