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автор: итоги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кто говорит в стихотворении и почему это не всегда поэт.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автора и героя легко спутать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часто звучит «я», поэтому говорящего легко принять за поэта. Но совпадение местаимения ещё не означает совпадение личности: образ создают тема, интонация, ритм, лексика и детали текста.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40871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лирический герой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быть радостным, тревожным, печальным, уверенным или растерянным. Лирический герой передаёт не внешнее событие, а внутреннее переживание, которое важно для смысла стихотворения.
</a:t>
            </a:r>
            <a:endParaRPr lang="en-US" sz="1488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внутри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образ того, кто переживает чувства и выражает их словами в тексте. Через его речь читатель видит настроение, мысли и отношение к происходящему.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похож на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напоминает поэта, а иногда совсем не совпадает с ним по возрасту, характеру и жизненной ситуации. Это самостоятельный художественный образ, созданный для замысла произведения.
</a:t>
            </a:r>
            <a:endParaRPr lang="en-US" sz="1493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это реальный человек, который создаёт стихотворение, живёт в определённое время и имеет собственную биографию. Его личный опыт может отражаться в тексте, но не повторяется буквально.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 стоит вне текста, а сам текст живёт по своим законам. Чтобы понять стихотворение, нужно учитывать и личность поэта, и то, как она преобразована в образах.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отбирает важные впечатления, изменяет их и подчиняет художественной задаче. Поэтому произведение становится не дневниковой записью, а особой формой выражения мысли и чувства.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автор лирического произведения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понятия по основным 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существует в жизни, а лирический герой — в художественном мире стихотворения. Они могут быть близки, но не тождественны.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автор и лирический герой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теме «Лирический герой и автор лирического произведения»
</a:t>
            </a:r>
            <a:endParaRPr lang="en-US" sz="8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создаёт 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направляют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 и олицетворения помогают увидеть настроение героя и его отношение к миру. Даже одно удачное слово может показать радость, тревогу или надежду.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рифма, повторы, восклицания и обращения делают речь героя живой и эмоциональной. Благодаря им читатель слышит не только смысл, но и интонацию переживания.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важнее всего то, как герой говорит и какие образы создаёт текст.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детали сильнее всего раскрывают образ героя. Биография автора полезна, но без чтения самого стихотворения вывод будет неполным.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отличить героя от автора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лирического произведения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похож на автора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заметнее, если в стихотворении есть конкретные места, имена, события или воспоминания, которые помогают связать образ героя с жизнью поэта.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появляются узнаваемые детали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может писать о том, что сам видел, чувствовал или пережил. Но в стихотворении эти впечатления уже не звучат как простая запись фактов.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Личный опыт становится материалом искусства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только главное, усиливает эмоции и создаёт художественный смысл. Поэтому даже автобиографическое стихотворение остаётся произведением искусства, а не буквальным дневником.
</a:t>
            </a:r>
            <a:endParaRPr lang="en-US" sz="1061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Детали перерабатываются в образ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не совпадает с автором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может говорить от имени ребёнка, путешественника, влюблённого или человека другой эпохи. Такой выбор помогает автору точнее раскрыть тему и вызвать нужное чувство.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поэт сознательно придумывает образ, который не связан с его собственной биографией. Это позволяет свободнее строить стихотворение и показывать не только личный опыт, но и общие переживания.
</a:t>
            </a:r>
            <a:endParaRPr lang="en-US" sz="1023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важна не только правда факта, но и правда чувства. Поэтому вымышленный герой может быть убедительным, если его переживания переданы точно и выразительно.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должен искать в каждом тексте прямое совпадение с жизнью поэта. Гораздо важнее понять, зачем автор выбрал именно такой образ и какую мысль он помогает выразить.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опираться на текст и делать точный вывод.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лирическое произведение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лирического героя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Лирического героя чаще всего выдают местоимения «я», «мы», «мне», «меня». По ним видно, что перед нами не рассказчик-прозаик, а голос, через который выражены чувства и переживания.
</a:t>
            </a:r>
            <a:endParaRPr lang="en-US" sz="1352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окрашенные слова помогают понять настроение героя: радость, грусть, тревогу или восхищение. Такие слова не просто называют предметы, а показывают, как герой относится к миру вокруг себя.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есть обращения, вопросы и восклицания, речь становится живой и личной. Так читатель чувствует, что герой будто разговаривает с кем-то рядом или обращается к самому себе.
</a:t>
            </a:r>
            <a:endParaRPr lang="en-US" sz="1389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особая интонация подсказывают, что именно волнует героя сильнее всего. В лирике важнее внутреннее состояние, чем подробный сюжет, поэтому каждое повторение несёт смысловую нагрузку.
</a:t>
            </a:r>
            <a:endParaRPr lang="en-US" sz="12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слышен не только голос героя, но и отношение самого автора: спокойное, ироничное, грустное или задумчивое. Этот образ создаётся выбором слов и общей интонацией текста.
</a:t>
            </a:r>
            <a:endParaRPr lang="en-US" sz="1287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стихотворении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сообщает событие, а направляет наше понимание через детали, ритм и тон речи. Поэтому даже короткое стихотворение может показать его взгляд на мир и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увидеть, где в стихотворении настроение усиливается, а где появляется перелом, который не всегда заметен при первом чтении.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обычно развивается неравномерно: напряжение или грусть могут сменяться надеждой, а финал уточняет смысл переживания.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лирического героя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«Лирический герой и автор»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приёмы, которые помогают понять героя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средства раскрывают чувства и отношение лирического героя к изображаемому.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украшают текст случайно: они помогают точнее увидеть характер героя, его переживания и главную мысль стихотворения.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анализе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первая — считать, что любое «я» в стихотворении обязательно принадлежит самому поэту. В лирике это может быть только художественный голос, созданный для выражения чувств и мысли.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вторая — искать только факты биографии и пропускать слова, интонацию, повторы и образы. Без внимательного чтения текста такой анализ остаётся поверхностным и неубедительным.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третья — делать вывод сразу, не сопоставив текст с известными сведениями об авторе. Сначала нужно опереться на стихотворение, а уже потом проверять, есть ли связь с жизнью поэта.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стихотворениях Пушкина слышится спокойный и точный голос. Лирический герой может быть мечтательным или задумчивым, но в нём обычно чувствуется внутренняя собранность и уважение к слову.
</a:t>
            </a:r>
            <a:endParaRPr lang="en-US" sz="91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Пушкина: ясность и достоинство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 часто переживает остро и резко, словно ищет ответ на важный вопрос. В его речи заметны тревога, внутренняя борьба и чувство оторванности от мира.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Лермонтова: напряжённость и одиночество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лирический герой нередко смотрит на природу как на живое и загадочное целое. Через такие стихи читатель видит не только пейзаж, но и глубокое раздумье о чувствах человека.
</a:t>
            </a:r>
            <a:endParaRPr lang="en-US" sz="99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Тютчева: размышление о природе
</a:t>
            </a:r>
            <a:endParaRPr lang="en-US" sz="127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для сравнения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автора и героя помогает читать стихотворение внимательнее и не подменять анализ догадками о жизни поэта.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различает художественный образ и реального автора, тем увереннее он объясняет тему, настроение и смысл текста.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смешивать автора и героя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«Лирический герой и автор»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опираться на стихотворение, а не на предположения о поэте.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выводу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правило помогает не путать биографию поэта с художественным текстом и точнее понимать смысл стихотворения.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важно различать: реального автора и созданный им лирический образ.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«Лирический герой и автор»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живёт внутри стихотворения и выражает чувства, а автор создаёт этот образ с помощью языка, ритма и интонации. Сначала читай текст, потом сопоставляй его с личностью поэта.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2026-05-22T12:22:37Z</dcterms:created>
  <dcterms:modified xsi:type="dcterms:W3CDTF">2026-05-22T12:22:37Z</dcterms:modified>
</cp:coreProperties>
</file>