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функции: основные формы записи в алгебре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показывает зависимость одной величины от другой.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функции в 9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алгебры функции помогают описывать зависимости, находить значения, строить графики и решать практические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как самый точный способ задания функции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аналитическим формам относятся y=2x+3, y=x²-4x+1 и y=5/x. Все они задают правило точно и однозначно, если x принадлежит области определения.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свойств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находить нули функции, сравнивать значения, исследовать поведение зависимости и выполнять преобразования выражения без построения графика.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задана формулой, если правило преобразования числа записано с помощью букв, чисел и знаков действий. Такая запись сразу показывает, как получить значение y.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можно подставить любое допустимое значение x и быстро вычислить результат. Это удобно, когда нужно найти несколько значений функции подряд.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задания функции и их особенности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какой способ записи лучше подходит для конкретной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«Способы задания функции»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записи выбирается по цели: считать, сравнивать, наблюдать или объяснять правило.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Табличный способ: функция через пары значений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таблица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аргумента и функции записывают парами. Каждому x соответствует свой y, поэтому таблица сразу показывает конкретные результаты для нескольких случаев.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легко увидеть, как меняется функция: возрастает ли она, уменьшается ли, повторяются ли значения и есть ли закономерность между строками.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часто используют в опытах, измерениях и наблюдениях. Они удобны, когда значения получают не из формулы, а из реальных данных.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функции y=2x+1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лежат на одной прямой, поэтому зависимость линейная и легко продолжается дальше по тому же 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построены по формуле y=2x+1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возрастает на 2, значит темп изменения постоянен.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способ: функция на координатной плоскости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 — это все точки плоскости, координаты которых удовлетворяют заданному правилу. Он показывает не отдельные значения, а всю зависимость целиком.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удобно определять, где функция возрастает или убывает, в каких местах она положительна или отрицательна, а также где пересекает оси координат.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линейной функции график всегда является прямой линией. Она показывает равномерное изменение, поэтому по ней легко предсказать дальнейшее поведение функции.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квадратичной функции график имеет вид параболы. У неё есть вершина и ось симметрии, поэтому такая кривая отражает более сложное изменение.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таблицей и графиком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связаны числовые данные и их изображение на координатной плоскости.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Словесный способ: правило, записанное обычным языком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можно описать без формул: «прибавь 5», «умножь на 2», «каждый день увеличивай на 1». Такой способ понятен даже без специальных обозначений.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запись часто используется в бытовых задачах, расписаниях, условиях опытов и текстах о движении, времени, стоимости или росте объектов.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542497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полезен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условие сформулировано словами, не нужно сразу переводить его в формулу. Сначала важно понять смысл зависимости, а потом уже выбрать удобную запись.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Алгоритмический способ: последовательность действий для вычисления
</a:t>
            </a:r>
            <a:endParaRPr lang="en-US" sz="2602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шагам легко отследить, где могла возникнуть ошибка, и быстро проверить вычисление. Это особенно полезно при многократных расчётах и самостоятельной работе.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Функцию можно задать как цепочку действий: взять x, умножить на 3, затем вычесть 1. Такой способ показывает, что именно нужно делать по порядку.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 программу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Алгоритмическая запись напоминает работу калькулятора или простой программы. Она удобна, когда одно и то же правило нужно применять к разным числам.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закон в разных формах записи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помогают рассматривать одну функцию с разных сторон: вычислять, сравнивать и наглядно видеть зависимость.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y=2x+3 может быть записана по-разному, но смысл зависимости остаётся неизменным.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функции y=2x+3, составленный по материалу темы «Способы задания функции».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видно в разных способах задания 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условная: чем выше балл, тем удобнее способ в данной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учебной теме «Способы задания функции».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способа есть сильная сторона, поэтому выбор зависит от цели: вычислить, увидеть закономерность или обработать данные.
</a:t>
            </a:r>
            <a:endParaRPr lang="en-US" sz="11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исключается из области определения, потому что деление на ноль не имеет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функции y=1/x из школьного курса алгебры.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y=1/x нельзя подставлять в знаменатель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223" y="1695597"/>
            <a:ext cx="18795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 из реальной жизни и школьных предметов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меняется в течение суток, поэтому по времени можно проследить, когда становится теплее или холоднее. Такой пример часто используют в географии и при работе с графиками.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Пройденный путь зависит от времени движения: чем дольше движется объект, тем больше расстояние. Эта зависимость помогает решать задачи по физике и понимать смысл графиков движения.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всей покупки зависит от количества товара. В таких задачах удобно сначала составить таблицу значений, а потом проверить правило вычисления по формуле или по описанию.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растения изменяется с каждым днём, и эту зависимость можно записать в виде таблицы или показать на графике. Так легче заметить, как быстро идёт рост.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задания функции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известной информации к удобной форме записи функции.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функциями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x и 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x задают как входное число, а y получают как результат. Если перепутать их местами, вычисления и чтение таблицы сразу становятся неверными.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запрещённое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подставлять такие значения, при которых выражение не имеет смысла, например x=0 в дроби 1/x. Сначала проверяют область определения, потом считают.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одну точку правилом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на графике показывает только одно значение, а не всю зависимость. Чтобы понять функцию, нужно смотреть на несколько точек и общий вид графика.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таблице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строки и столбцы сопоставляют неверно и получают неправильные пары значений. Полезно каждый раз проверять, что каждому x соответствует своё y.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и квадратичная функции: сравнение по графику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координатной плоскости легко заметить разные формы графиков и характер изменения значений при одном и том же наборе x.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функций y=2x+1 и y=x².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меняется равномерно, а квадратичная имеет минимум и симметрию, поэтому их легко различить по графику.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 функции в тетради и учебнике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y=f(x) показывает, что значение y зависит от аргумента x. Это короткий и удобный способ обозначить любую функцию без длинной формулы.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пишут f(2), f(0) или f(a), имеют в виду значение функции при конкретном аргументе. Такая запись помогает быстро подставлять числа и не путаться в вычислениях.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y=f(x) часто встречается в заданиях, где нужно найти значение функции по формуле, сравнить результаты или записать правило в компактном виде.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какой способ задания функции выбрать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сопоставить задачу с подходящим способом записи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«Способы задания функции».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нужна для вычислений, таблица — для данных, график — для сравнения, а словесное описание — для жизненных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функция — несколько способов записи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таблица, график, слова и алгоритм описывают одну и ту же зависимость по-разному. Чем лучше ты умеешь переходить между ними, тем увереннее решаешь задачи и читаешь реальные ситуации вокруг себя.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2026-05-29T15:15:52Z</dcterms:created>
  <dcterms:modified xsi:type="dcterms:W3CDTF">2026-05-29T15:15:52Z</dcterms:modified>
</cp:coreProperties>
</file>