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фиксирует слом старого мира и рождение новой исторической реальности.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годов: литература эпохи перелома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война, НЭП и идеологическая борьба сделали прозу площадкой спора о человеке, власти и будущем культуры.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исторический кризис изменил литературу 1920-х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прозы десятилетия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осмысляют насилие, разлом привычной жизни и цену исторического выбора, сочетая документальную точность с широким эпическим взглядом на судьбу человека.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и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показывает коммерческую суету, бюрократию и бытовую грубость, раскрывая противоречия новой городской повседневности и моральную неустойчивость времени.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крестьянский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важны распад общины, конфликт земли и государства, память о труде и трагическое ощущение утраты устойчивого уклада.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обращаются к смыслу жизни, труду, ответственности и одиночеству, создавая тексты, где событие подчинено внутреннему размышлению и метафорическому смыслу.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антиутопия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рождает модели будущего, в которых порядок оборачивается подавлением личности, а рациональная система становится источником духовной и социальной угрозы.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 прозы 1920-х годов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сломе эпох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прозы появляется герой переходного времени: комиссар, фронтовик, беспризорник, интеллигент или крестьянин. Его биография почти всегда отмечена войной, потерей опоры и постоянной неустойчивостью.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существует в мире, где прежние нормы уже не работают, а новые еще не стали прочными. Поэтому ключевым становится не действие само по себе, а нравственный выбор в ситуации исторического давления.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линии прозы 1920-х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спектр показывает, как литература одновременно откликалась на историю и на повседневные перемены.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сюжеты о революционном переломе, но заметны и сильные линии сатиры, деревенской темы и философского поиска.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русской прозы 1920-х годов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прозе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подчеркивают жестокость братоборчества и разрушение привычных моральных связей. Война здесь важна не только как событие, но и как испытание человеческой совести.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основа часто соединяется с эпическим размахом. Благодаря этому частная биография становится частью большой истории, а индивидуальная боль — знаком времени в целом.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М. Шолохова, А. Серафимовича и Д. Фурманова революция показана как опыт исторического предела, где личная судьба проверяется преданностью идее и способностью выдержать насилие.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мир НЭПа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Булгаков, И. Ильф и Е. Петров по-разному раскрывают бюрократию, спекуляцию и мелкое корыстолюбие. Смех у них не развлекает, а разоблачает социальные и нравственные перекосы.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Зощенко особенно заметен интерес к речевым привычкам обывателя. Комизм рождается из несоответствия между претензией героя и его реальной культурной беспомощностью.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фиксирует новую городскую повседневность: дефицит, очереди, случайный заработок, бытовую грубость и постоянное стремление приспособиться к условиям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в прозе предстает как время свободы и хаоса одновременно. Именно поэтому сатира становится удобным способом показать противоречивость новой городской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прозы 1920-х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авторы по-своему отвечали на вызовы эпохи.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задают главные модели десятилетия: сатиру, антиутопию, философскую прозу и критическое осмысление исторического перелома.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русской прозы 1920-х годов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гротеск и социальный эксперимент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«Дьяволиаде», «Роковых яйцах» и «Собачьем сердце» особенно заметны темы власти, научной самоуверенности и разрушения культурной среды. Эксперимент у Булгакова почти всегда имеет опасные последствия.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Булгакова фантастика сочетается с точной бытовой деталью. Такое соединение позволяет показать, как абсурдные идеи и неосторожные реформы ломают привычный порядок жизни.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делает эпоху не просто смешной, а тревожной. Через преувеличение и парадокс писатель говорит о нравственной ответственности человека за вмешательство в мир и в природу.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и новая разговорная проза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строит рассказ на живой, почти бытовой речи. Простая фраза и разговорный ритм создают эффект непосредственности, но за ним скрыта точная авторская ирония.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Герой-обыватель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обычный человек, попадающий в нелепую ситуацию. Комизм выявляет психологию маленького человека, который теряется перед сложной и грубой действительностью.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речевых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Канцелярские обороты, просторечие и намеренная простота рядом образуют сатирический эффект. Язык героев показывает не только их речь, но и уровень культурной неустроенности эпохи.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серьёзным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Зощенко не сводится к шутке. Он раскрывает внутреннюю бедность, социальную растерянность и деформацию повседневного сознания в новой исторической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написанное на переломе эпох, превратило тревогу времени в художественную модель будущего.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был создан роман «Мы», ставший одним из первых образцов антиутопии XX века.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Замятин, роман «Мы» (написан в 1920 году)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прозе 1920-х годов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исторический кризис переходит в нравственный выбор героя и приводит к открытому, трагическому или сатирически двусмысленному финалу.
</a:t>
            </a:r>
            <a:endParaRPr lang="en-US" sz="8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проза: поиск смысла и человеческой меры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часто строятся на внутреннем движении мысли: герой наблюдает мир, спорит с ним и пытается найти нравственную опору в изменчивой реальности.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Платонова, Леонова и Пришвина событие важно не само по себе, а как повод задуматься о труде, совести, одиночестве и цене человеческого существования.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здесь связаны не внешним описанием, а глубоким сопоставлением: ландшафт, труд и память становятся носителями философского смысла.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Сложный, метафоричный язык помогает передать неустойчивость мира и делает прозу не просто рассказом о событиях, а размышлением о человеческой мере.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особенно заметно трагическое ощущение разрыва между природным, вековым порядком и историческими преобразованиями, которые вторгаются в деревенский мир.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крестьянский мир в прозе десятилетия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проза показывает, как разрушается привычный уклад: меняются формы труда, ослабевает общинная связь, а земля перестает быть гарантией устойчивой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прозы 1920-х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не существуют изолированно: в одном произведении часто сочетаются сатирическая интонация, точная бытовая деталь и философский подтекст.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— проза десятилетия строится на смешении средств, поэтому одна и та же реальность может звучать и комически, и трагически.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темы «Проза 1920-х гг.»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главная зона эксперимента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усиливается контраст стилей: высокая книжная лексика может соседствовать с бытовой грубостью, а ирония — с философским размышлением о времени и человеке.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языковой поиск отражает не только художественный эксперимент, но и культурный слом эпохи, когда старые нормы речи уже не соответствовали новой действительности.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сознательно сближают литературную речь с живой повседневной интонацией: в текст входят просторечие, канцеляризмы, лозунги и разговорные обороты.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авторских манер в прозе 1920-х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писатели осмысляли одну и ту же эпоху.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 Булгакова, М. Зощенко и А. Платонова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авторских манер связано не только со стилем, но и с выбором главного конфликта: абсурд власти, бытовая мораль или поиск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и журнальная среда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перестраивается после революции: меняются издательства, усиливается роль журналов, а писатели ищут новые площадки для публикации и обсуждения своих идей.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1922–1924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 укрепляются литературные объединения, которые по-разному понимают задачи искусства. Споры о «правильной» литературе становятся частью публичной культурной борьбы.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1925–1927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между пролетарскими критиками, формалистами и независимыми авторами влияют на репутацию текстов, на отбор тем и на допустимые художественные формы.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и объединенческая среда все заметнее определяет литературный канон эпохи, а требования идеологической и художественной «правильности» усиливаются.
</a:t>
            </a:r>
            <a:endParaRPr lang="en-US" sz="10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десятилетия для русской прозы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десятилетии сложились устойчивые модели сатиры, антиутопии и философской прозы, которые позже стали важной частью литературной традиции XX 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жанровым обновлением усилился интерес к человеку в кризисе: писатели показали, как эпоха ломает характер, речь и нравственный выбор.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годов окончательно вывела литературу из дореволюционной системы координат и сделала исторический перелом центральной темой художественного осмысления.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годов: литература, которая услышала время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сохранила опыт исторического перелома и одновременно открыла новые пути для русской прозы: от сатиры и антиутопии до философского размышления о человеке.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2026-05-20T03:25:06Z</dcterms:created>
  <dcterms:modified xsi:type="dcterms:W3CDTF">2026-05-20T03:25:06Z</dcterms:modified>
</cp:coreProperties>
</file>