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векторов: что это и зачем нужно
</a:t>
            </a:r>
            <a:endParaRPr lang="en-US" sz="3501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длины, направления и угла между векторами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которая объединяет геометрию и вычисления
</a:t>
            </a:r>
            <a:endParaRPr lang="en-US" sz="276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появляется после изучения векторов и помогает переходить от рисунка к точному расчёту углов, перпендикулярности и координатных задач.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скалярного произведения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двух векторов обозначают a·b. Результат всегда является числом, поэтому эту операцию называют скалярной, а не векторной.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ненулевых векторов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ненулевых векторов используют формулу a·b = |a|·|b|·cosφ, где φ — угол между ними. Она показывает роль длины и направления одновременно.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вектор нулевой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хотя бы один из векторов равен нулю, скалярное произведение считается равным 0. Это удобно помнить при решении задач.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вектора одинаково направлены, значение обычно положительное; если перпендикулярны — нулевое; если направлены «врозь», может получиться отрицательное число.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знак скалярного произведения связан с углом между векторами
</a:t>
            </a:r>
            <a:endParaRPr lang="en-US" sz="2713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знаку результата можно определить, какой угол образуют векторы.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знак соответствует острому углу, нулевой — прямому, отрицательный — тупому.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a·b = |a|·|b|·cosφ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нахождения скалярного произведения в задачах
</a:t>
            </a:r>
            <a:endParaRPr lang="en-US" sz="239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нужную формулу и не потерять условие задачи.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скалярного произведения
</a:t>
            </a:r>
            <a:endParaRPr lang="en-US" sz="2728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не зависит от порядка множителей: a·b = b·a. Это означает, что менять векторы местами можно без изменения результата.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03950" y="261378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число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умножают на число λ, то (λa)·b = λ(a·b). Это свойство удобно, когда в задаче появляются одинаковые или кратные векторы.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14025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суммы векторов выполняется правило: (a+b)·c = a·c + b·c. Оно помогает раскрывать скобки и упрощать выражения в решениях.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перпендикулярности векторов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ненулевых вектора перпендикулярны, то угол между ними равен 90°, а значит cosφ = 0. Поэтому их скалярное произведение тоже равно 0.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для ненулевых векторов a·b = 0, то они обязательно перпендикулярны. Это позволяет находить прямые углы без измерений и дополнительных построений.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особенно полезен в геометрических задачах: он помогает быстро проверить, является ли треугольник прямоугольным, или найти стороны, образующие прямой угол.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cosφ и скалярное произведение при разных углах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фиксированных длинах векторов уменьшение cosφ ведёт к уменьшению скалярного произведения.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 между векторами, тем меньше cosφ; после 90° значение становится отрицательным.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cosφ для углов 0°, 30°, 60°, 90°, 120°, 150°, 180°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формула в плоскости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00912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 координатам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a(x1, y1) и b(x2, y2), то a·b = x1×2 + y1y2. Нужно просто перемножить одноимённые координаты и сложить результаты.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3027177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проверить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формулы легко находить углы, определять перпендикулярность и сравнивать направления векторов. Поэтому она часто сокращает решение геометрической задачи.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29950" y="1700912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она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запись особенно полезна на координатной плоскости, когда известны вершины треугольника, прямоугольника или многоугольника и нужно быстро сделать вычисления.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формула в пространстве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векторов a(x1, y1, z1) и b(x2, y2, z2) скалярное произведение вычисляют по формуле x1×2 + y1y2 + z1z2. К двум слагаемым добавляется третье.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встречается в задачах с кубом, параллелепипедом и другими пространственными фигурами. Она помогает работать не только с плоскостью, но и с объёмными моделями.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плоскостью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 пространстве продолжает правило для плоскости: к произведениям координат x и y добавляется произведение координат z, связанное с третьей осью.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68796"/>
            <a:ext cx="3408600" cy="6967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вычисления: через угол и через координаты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формулы дают одно и то же скалярное произведение, но применяются в разных условиях: по углу — в геометрических задачах, по координатам — в вычислительных.
</a:t>
            </a:r>
            <a:endParaRPr lang="en-US" sz="1182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 данных в задаче, а не от самой темы: результат совпадает, если формула применена верно.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вектора на направление другого вектора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проекция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говорит, какая часть вектора направлена вдоль другого направления. Если векторы образуют острый угол, проекция положительна; при тупом — отрицательна, а при прямом угле равна нулю.
</a:t>
            </a:r>
            <a:endParaRPr lang="en-US" sz="1071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проекции вектора a на направление b равна |a|·cosφ. Если умножить её на |b|, получается скалярное произведение, поэтому оно отражает и направление, и величину.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помогает быстро понять, насколько один вектор «поддерживает» другой. Это удобно в геометрии, физике и чертежах, где важно не только расстояние, но и направление действия.
</a:t>
            </a:r>
            <a:endParaRPr lang="en-US" sz="10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скалярное произведение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встречается не только в математике: оно помогает описывать направление, движение и взаимное расположение объектов в разных науках и технических расчётах.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тема универсальна: основное математическое правило используется в самых разных практических областях.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и прикладные задачи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2946" y="3129007"/>
            <a:ext cx="37935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3825" y="1652893"/>
            <a:ext cx="316125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обычным умножением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 — это не просто перемножение чисел. Оно зависит от длины векторов и угла между ними, поэтому нельзя подменять формулу привычным арифметическим действием.
</a:t>
            </a:r>
            <a:endParaRPr lang="en-US" sz="913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работают со 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забывают, что косинус острого угла положителен, прямого — равен нулю, а тупого — отрицателен. Из-за этого получают неверный знак скалярного произведения.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тот угол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нужен именно угол между векторами, а не между сторонами рисунка или другими линиями. Ошибка в угле сразу меняет знак и значение ответа.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координаты и длину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складывать координаты вместо их попарного умножения и нельзя подставлять длину вектора туда, где нужны его координаты. Проверка по смыслу помогает заметить такие ошибки.
</a:t>
            </a:r>
            <a:endParaRPr lang="en-US" sz="9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скалярное произведение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задач на плоскости и в пространстве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стороной треугольника и теоремой косинусов
</a:t>
            </a:r>
            <a:endParaRPr lang="en-US" sz="2461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рассмотреть разность двух векторов, появляется выражение |a-b|² = |a|² + |b|² — 2|a|·|b|·cosφ. Оно показывает связь векторного подхода с обычной геометрией треугольника.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2903950" y="261378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представление объединяет несколько тем сразу и позволяет решать задачи быстрее. Вместо отдельного чертежа и длинных рассуждений часто достаточно одной аккуратной формулы.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14025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найти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этой формуле находят сторону треугольника, если известны две другие стороны и угол между ними. При обратной задаче можно вычислить угол, если заданы все стороны фигуры.
</a:t>
            </a:r>
            <a:endParaRPr lang="en-US" sz="11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в физике: работа силы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8582" y="15020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постоянной силы выражается через скалярное произведение: A = F·s = |F|·|s|·cosφ. Здесь важны и величина силы, и направление перемещения тела.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78582" y="267680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знак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сила направлена по движению, работа положительна. Если сила действует навстречу движению, работа становится отрицательной. При прямом угле между ними работа равна нулю.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578582" y="38515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помогает предсказать результат ещё до вычислений. Достаточно посмотреть на угол между силой и перемещением, чтобы понять, будет ли действие полезным, мешающим или нейтральным.
</a:t>
            </a:r>
            <a:endParaRPr lang="en-US" sz="11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43288"/>
            <a:ext cx="3563700" cy="1456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 темы в одном месте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записи нужны для решения разных типов задач: от простых проверок перпендикулярности до вычисления углов и работы в физике.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формулы описывают одну идею разными способами: через угол, координаты и проверку взаимного направления векторов.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594" y="1962684"/>
            <a:ext cx="455963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897" y="2184339"/>
            <a:ext cx="521100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94675"/>
            <a:ext cx="529800" cy="4238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темы для задач 9 класса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скалярному произведению можно быстро проверить, перпендикулярны ли векторы. Это особенно полезно в задачах, где прямой угол нужно обнаружить без измерения и чертёжных инструментов.
</a:t>
            </a:r>
            <a:endParaRPr lang="en-US" sz="940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 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находить угол между векторами и длину стороны фигуры, если известны другие элементы. Так задачи на треугольники и четырёхугольники решаются короче.
</a:t>
            </a:r>
            <a:endParaRPr lang="en-US" sz="980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Проекции и 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показывает, насколько один вектор направлен вдоль другого. Это делает его удобным для задач, где важно сравнить направления, а не только расстояния.
</a:t>
            </a:r>
            <a:endParaRPr lang="en-US" sz="960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и в пространстве формула позволяет обходиться без сложных построений. Достаточно аккуратно подставить координаты и получить точный ответ.
</a:t>
            </a:r>
            <a:endParaRPr lang="en-US" sz="10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одна формула, много задач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объединяет геометрию, координаты и прикладные задачи. Оно помогает находить углы, проверять перпендикулярность и понимать направление векторов в плоскости и пространстве.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2026-06-03T12:58:28Z</dcterms:created>
  <dcterms:modified xsi:type="dcterms:W3CDTF">2026-06-03T12:58:28Z</dcterms:modified>
</cp:coreProperties>
</file>