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Землетрясения: почему они происходят и чем опасны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рождается землетрясение и как защитить себя.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землетрясения важно знать каждому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могут начаться внезапно и за минуты повредить дома, дороги и связь. На уроках ОБЗР эту тему изучают, чтобы понимать причины толчков, узнавать опасные районы и действовать спокойно и правильно.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— главная причина землетрясений
</a:t>
            </a:r>
            <a:endParaRPr lang="en-US" sz="236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включает земную кору и верхнюю часть мантии. Она разделена на крупные плиты, которые постоянно, хотя и очень медленно, перемещаются по поверхности планеты.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плиты сталкиваются, расходятся или трутся друг о друга, в породах накапливается напряжение. Со временем оно становится слишком большим для удержания.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происходит резкий срыв, и энергия освобождается в виде землетрясения. Именно так возникает большинство сильных толчков на Земле.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 в земной коре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 — это трещина, вдоль которой участки земной коры смещаются относительно друг друга. По таким зонам чаще всего и происходят толчки.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Разлом, очаг и эпицентр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 и эпицентр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 находится глубоко под землёй, где произошло резкое смещение пород. Эпицентр расположен на поверхности прямо над очагом, и рядом с ним разрушения обычно сильнее.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землетрясение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по материалам школьного курса географии и ОБЗР.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Сейсмические волны и их особенности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P-волны — самые быстрые. Они проходят через твёрдые вещества и жидкости, поэтому первыми регистрируются приборами и часто предупреждают о начале толчков.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S-волны движутся медленнее P-волн и проходят только через твёрдые породы. По этой причине они не могут распространяться через жидкое ядро Земли.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волны идут вдоль земной поверхности. Именно они чаще всего вызывают сильную тряску, падение предметов и заметные разрушения зданий.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землетрясения происходят чаще всего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сейсмическая активность связана с границами литосферных плит, где породы испытывают постоянное давление и смещение.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сильных землетрясений сосредоточена у границ плит, особенно вокруг Тихого океана.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и сейсмологии; схема распределения зон.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29" y="1239180"/>
            <a:ext cx="212117" cy="212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6533" y="2792871"/>
            <a:ext cx="212117" cy="2121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5633" y="1239180"/>
            <a:ext cx="212117" cy="21211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землетрясений по происхождению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из-за движения литосферных плит. Это самый распространённый и наиболее опасный тип, потому что он способен вызывать сильные толчки и большие разрушения.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 движением магмы и работой вулканов. Обычно такие землетрясения слабее тектонических и происходят в районах вулканической активности.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Обвальные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при обрушении пещер, шахт или карстовых пустот. Они затрагивают небольшую территорию и чаще всего ощущаются локально.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300393"/>
            <a:ext cx="4022400" cy="15912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три главных типа землетрясений по причине, глубине и масштабу последствий.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землетрясения представляют наибольшую угрозу, а вулканические и обвальные обычно ограничены меньшей территорией.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Сейсмологические службы; учебные материалы по географии.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землетрясений
</a:t>
            </a:r>
            <a:endParaRPr lang="en-US" sz="27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силу землетрясения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Магнитуда показывает, сколько энергии выделилось при землетрясении. Для неё используют, в частности, шкалу Рихтера и моментную магнитуду.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описывает, как сильно толчки ощущались в конкретном месте и какие разрушения они вызвали. Она зависит не только от силы землетрясения, но и от расстояния до эпицентра.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последствий помогает понять реальную опасность для людей и зданий. Одно и то же землетрясение может ощущаться по-разному в разных районах.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рост магнитуды очень опасен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прирост магнитуды резко увеличивает разрушительный потенциал, поэтому различие между «умеренным» и «сильным» толчком огромно.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магнитуда, тем быстрее растёт энергия и риск тяжёлых разрушений.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энергии и магнитуды по моментной магнитуде: при увеличении на 1 единицу энергия возрастает примерно в 32 раза.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170" y="841900"/>
            <a:ext cx="2970810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280600"/>
            <a:ext cx="22500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Фундамент, каркас и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Надёжнее всего ведут себя здания с прочным каркасом и хорошо связанными элементами. Старые неармированные постройки и тяжёлые надстройки чаще повреждаются уже при умеренных толчках.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— прочность конструкции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3396750" y="1280600"/>
            <a:ext cx="23505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Грунт и соблюдение норм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мягком или насыпном грунте колебания усиливаются, поэтому одинаковое землетрясение действует на здания по-разному. Сейсмостойкие нормы уменьшают риск обрушений и трещин.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толчка до вторичных бедствий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цепочку последствий землетрясения по материалам ОБЗР и сейсмологических служб.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цунами после морского землетрясения
</a:t>
            </a:r>
            <a:endParaRPr lang="en-US" sz="2486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дна океана
</a:t>
            </a:r>
            <a:pPr algn="ctr" indent="0" marL="0">
              <a:lnSpc>
                <a:spcPct val="100000"/>
              </a:lnSpc>
              <a:buNone/>
            </a:pPr>
            <a:r>
              <a:rPr lang="en-US" sz="5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резком поднятии или опускании морского дна водная толща смещается. Так появляется длинная волна, которая начинает распространяться по океану.
</a:t>
            </a:r>
            <a:endParaRPr lang="en-US" sz="1341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о берег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берега скорость уменьшается, а высота волны резко растёт. Поэтому сильнее всего страдают порты, низкие побережья и прибрежные города.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движение волны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открытом океане цунами идёт очень быстро и может быть низким по высоте. Опасность часто становится заметной только после приближения к суше.
</a:t>
            </a:r>
            <a:endParaRPr lang="en-US" sz="13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землетрясения в истории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магнитуды, на последствия влияют глубина очага, плотность населения и качество зданий. Поэтому похожие по силе толчки могут иметь разный итог.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землетрясения опасны не только масштабом, но и тем, как они затрагивают людей и инфраструктуру.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магнитудах: каталоги USGS и международные сейсмологические обзоры; землетрясение Турция–Сирия, 2023 — сильнейший толчок Mw 7,8.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88" y="1941201"/>
            <a:ext cx="343500" cy="27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438" y="1925934"/>
            <a:ext cx="343500" cy="305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8400" y="1911501"/>
            <a:ext cx="292425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инструмента сейсмологов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0960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Сейсмограф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 непрерывно записывает колебания грунта и помогает точно установить время начала землетрясения. По записи можно определить силу и характер волн.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6095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станций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станций сравнивают сигналы между собой и вычисляют эпицентр и глубину очага. Чем плотнее сеть наблюдений, тем точнее результат.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89375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предупреждение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оповещения используют то, что P-волны приходят раньше S-волн. Это даёт несколько секунд или десятков секунд для защиты людей и остановки опасных процессов.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защити себя, потом помогай другим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толчков важно сразу присесть или лечь, закрыть голову и укрыться под прочной мебелью. Нужно держаться подальше от окон, шкафов и тяжёлых предметов.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тряска закончится, выходят на открытое место и оценивают обстановку спокойно. Нельзя пользоваться лифтом; у побережья следует сразу подняться выше уровня моря.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769948"/>
            <a:ext cx="4336500" cy="13838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до, во время и после землетрясения
</a:t>
            </a:r>
            <a:endParaRPr lang="en-US" sz="2767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план действий помогает не растеряться и быстрее выбрать безопасное поведение.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заранее, спокойствие во время толчков и проверка безопасности после них заметно снижают риск травм и пожара.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МЧС России по действиям при землетрясении.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повышенного риска на карте мира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Япония, Индонезия, Чили, Турция и запад Северной Америки особенно уязвимы из-за активных разломов и столкновения плит.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сильных землетрясений связано с границами плит, поэтому именно там нужны готовность и сейсмостойкие здания.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картам сейсмической опасности и распределению очагов землетрясений вблизи границ литосферных плит.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нельзя отменить, но можно подготовиться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происходят естественно, однако их последствия зависят от готовности людей, прочности зданий и скорости реакции. Знание правил безопасности действительно спасает жизни.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2026-05-20T23:02:12Z</dcterms:created>
  <dcterms:modified xsi:type="dcterms:W3CDTF">2026-05-20T23:02:12Z</dcterms:modified>
</cp:coreProperties>
</file>