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449775"/>
            <a:ext cx="3983700" cy="15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Вольтер: писатель, философ и мастер сатиры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3118500"/>
            <a:ext cx="3766800" cy="176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Мыслитель Просвещения, который менял общество словом.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Франции XVIII века спорили о власти, религии, науке и правах человека. Вольтер стал голосом разума: он писал ясно, остро и смело, помогая читателям видеть предрассудки и несправедливость.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Вольтер и Франция эпохи Просвещения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подростком он писал язвительные стихи, интересовался театром и быстро понял, что литература может не только развлекать, но и высмеивать людские пороки.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Вольтер родился в Париже в 1694 году в семье нотариуса. С ранних лет он оказался в среде, где ценили образование и умение убеждать словом.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иезуитском колледже дала ему прочную основу: латинский язык, литература, риторика. Именно там он научился точно строить фразы и спорить убедительно.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учёба и первые литературные интересы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сатирические стихи Вольтера задевали знатных людей и придворные порядки. Его насмешки воспринимали как вызов, а не просто как шутку.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дерзкие высказывания его дважды отправляли в Бастилию, а затем выслали из Парижа. Так он рано почувствовал, как власть ограничивает свободу слова.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столкновения сделали тему несправедливости особенно важной в его книгах. Вольтер всё чаще писал о праве человека говорить правду без страха.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конфликты с властью и влияние цензуры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049689"/>
            <a:ext cx="4070100" cy="1740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0375" y="3049807"/>
            <a:ext cx="4070100" cy="1740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Англия: знакомство с более свободным обществом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63" y="1220754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глазами французского писателя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Англии Вольтер увидел другой ритм жизни: там печать была свободнее, а общественные споры звучали открыто. Лондон поразил его газетами, книжными лавками и вниманием к новым идеям.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74600" y="122075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вера и новые впечатления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сильное впечатление на него произвели идеи Исаака Ньютона и более терпимое отношение к разным религиям. Вольтер понял, что общество может быть устроено иначе — без страха перед мыслящими людьми.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сравнила Англию и Францию и показала, что свобода и разум могут стать основой сильного общества.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1734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году во Франции были напечатаны «Философские письма», вызвавшие громкий скандал.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публикации «Философских писем» Вольтера
</a:t>
            </a:r>
            <a:endParaRPr lang="en-US" sz="2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956" y="1285525"/>
            <a:ext cx="169650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28942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581" y="3158575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881" y="3158575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идеи Вольтера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Вольтер считал, что человек должен иметь право думать самостоятельно и не повторять чужие мнения только потому, что так принято.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мысли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защищал право говорить правду, даже если она неприятна сильным мира. Для него открытый спор был важнее молчаливого согласия.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слова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Вольтер выступал против религиозной нетерпимости. Он не отрицал веру, а требовал уважения к людям разных убеждений и отказа от насилия.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Веротерпимость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резко осуждал судебные ошибки и жестокие приговоры. Он верил, что закон должен защищать человека, а не становиться орудием страха.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Вольтер как защитник справедливости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деле Жана Каласа Вольтер добивался пересмотра обвинения, которое было основано на предрассудках и религиозной нетерпимости. Он не позволил истории исчезнуть из памяти общества.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также поддерживал семью Сирвен, которая столкнулась с несправедливым преследованием. Его письма и статьи помогали привлекать внимание к тому, как легко ошибка может разрушить жизнь.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шевалье де Ла Барра Вольтер снова выступил против жестокого приговора. Для него это был ещё один пример того, как опасны фанатизм и произвол.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таким кампаниям Вольтер стал символом защиты невиновных. Его слово превращалось в общественное действие и влияло на отношение людей к суду и власти.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254"/>
            <a:ext cx="4071600" cy="22624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0575" y="977254"/>
            <a:ext cx="4071600" cy="226244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1852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«Кандиде» герой попадает в войны, переживает землетрясение, обман и жестокость. Вольтер показывает, что реальная жизнь далека от красивых обещаний о том, будто всё всегда складывается удачно.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1852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Путешествие, полное испытаний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0057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повести связан не с чудом, а с трудом, ответственностью и трезвым взглядом на мир. Вольтер подсказывает читателю: чтобы жить достойно, мало мечтать — нужно действовать и думать самостоятельно.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60057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здравого смысла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«Кандид» как сатира на наивные представления о мире
</a:t>
            </a:r>
            <a:endParaRPr lang="en-US" sz="200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306" y="1527040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8881" y="1517333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8881" y="3375350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7306" y="3375350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жанры использовал Вольтер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Вольтер писал пьесы для сцены и следовал правилам классицизма. Его трагедии должны были не только развлекать, но и заставлять зрителей размышлять о нравственности и власти.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Трагедии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коротких повестях он легко соединял сюжет, иронию и серьёзную мысль. Такой жанр помогал ему говорить о сложных вопросах понятно и живо.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Философские повести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4878913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исторических трудах он показывал не только королей и войны, но и идеи, привычки и характеры людей. Его интересовала живая история, а не только даты.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430125" y="32718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сочинения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07337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и переписка позволяли ему быстро откликаться на события и спорить с противниками. Через них Вольтер умел быть и остроумным, и очень точным.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950900" y="32814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Сатирические поэмы и письма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основным произведениям Вольтера; условное соотношение жанров для учебной диаграммы.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разные жанры Вольтер обращался и к театральной публике, и к читателям, следившим за общественными спорами.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его идеи распространяли философские повести и письма: они были краткими, острыми и быстро откликались на события.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жанры творчества Вольтера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позволяли Вольтеру вести разговор с самыми влиятельными людьми Европы и обсуждать вопросы, которые волновали образованное общество: власть, веру, науку и мораль.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переписке с Екатериной II, Фридрихом II и Дидро он не только обменивался новостями, но и распространял свои взгляды на разум, образование и роль писателя.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письма читали, пересказывали и обсуждали в салонах и книжных кругах, поэтому частная переписка превращалась в способ воздействовать на общественное мнение.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Переписка с современниками и влияние на общество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649757"/>
            <a:ext cx="4152000" cy="2118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Франсуа-Мари Аруэ (Вольтере).
</a:t>
            </a:r>
            <a:endParaRPr lang="en-US" sz="985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вехи жизни писателя и философа.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что важнейшие события его жизни связаны с борьбой за свободу мысли, слова и справедливый суд.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жизни Вольтера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личной несправедливости к общественному влиянию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истории публикаций, писем и общественных кампаний Вольтера.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читателя Вольтера разум — это не абстрактная идея, а практический инструмент: он помогает избегать ошибок, задавать вопросы и защищать человека от обмана.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Вольтер особенно высоко ценил Исаака Ньютона и считал научное знание примером того, как наблюдение и опыт помогают человеку понимать мир точнее, чем слухи.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выступал против слепой веры в авторитеты и настаивал, что любое утверждение должно быть проверено фактами, рассуждением и доказательствами, а не предрассудками.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разум и уважение к доказательствам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Фернее Вольтер создал пространство, где рядом существовали работа, чтение, беседы с гостями и помощь местным жителям. Его дом стал известен далеко за пределами области.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Сюда приезжали люди, желавшие увидеть знаменитого автора и поговорить о книгах, науке и общественных вопросах. Ферней превратился в символ просвещённого быта и активной мысли.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Ферней — дом Вольтера и центр его поздней жизни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ключевым темам произведений и общественной деятельности Вольтера.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у Вольтера часто переплетались: защита разума помогала ему говорить и о свободе, и о справедливости.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стоит веротерпимость: именно борьба с религиозной нетерпимостью чаще всего выводила его к общественным спорам и кампаниям.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творчества Вольтера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Вольтер напоминает, что каждый человек имеет право высказывать мнение и спорить спокойно, без угроз и насмешек. Это особенно важно в школе, семье и обществе.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учат не верить сразу любому громкому утверждению, а проверять факты, сравнивать позиции и уважать чужую точку зрения, даже если она отличается от твоей.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судебной несправедливости показывают, что слово может помогать людям добиваться правды. Поэтому Вольтер остаётся писателем, к которому обращаются и сегодня.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Вольтер важен для сегодняшнего читателя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Вольтер вошёл в европейскую культуру как автор, который умел смеяться над пороками общества и одновременно заставлял читателя задуматься о серьёзных вопросах.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имя часто используют как символ смелой мысли, а в учебниках и музеях он представлен не только как писатель, но и как защитник разума и свободы.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Театр, история литературы и общественная память сохранили его образ как человека, который соединял талант, остроумие и гражданскую ответственность.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Вольтер в литературе и культуре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Вольтер: сила слова и разума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Вольтер показал, что писатель может не только рассказывать истории, но и защищать справедливость, спорить с предрассудками и учить людей думать самостоятельно.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2026-05-22T20:51:56Z</dcterms:created>
  <dcterms:modified xsi:type="dcterms:W3CDTF">2026-05-22T20:51:56Z</dcterms:modified>
</cp:coreProperties>
</file>