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слова 'sick' и 'ill'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тонкостей слов 'sick' и 'ill' для точной коммуникации.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'Sick' берет начало из староанглийского, отражая ранние времена, тогда как 'ill' пришло из скандинавских языков XIII века. Эти заимствования формировались под влиянием медицинских терминов и культурных различий Британии и США.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культурное влияние в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'sick' обычно описывает чувство тошноты и недомогание, ограничиваясь физическими симптомами желудка или пищеварительной системы.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американском английском 'sick' шире по значению и обозначает любое временное нездоровье или плохое самочувствие, включая простуду и другие болезни.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'sick'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серьёзных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'Ill' часто применяют для обозначения крупных или хронических болезни, включая психические расстройства, подчеркивая тяжесть состояния. Это слово характерно для формальной и медицинской среды.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медицинской документации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Врачебные записи и заключения используют 'ill' для точного описания состояния пациента, что подтверждает официальность и серьезность терминологии, в частности в Великобритании.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употребление слова 'ill'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5666"/>
            <a:ext cx="3848986" cy="12169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контекстов, частоты использования и примеров в США и Великобритании.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'Sick' чаще употребляется в неформальной речи, 'ill' — в официальных и медицинских текстах.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аспекты 'sick' и 'ill'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лингвистических корпусах СОСА и Британского национального корпуса, отражая реальные речевые практики.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'Sick' доминирует в повседневной речи США, а 'ill' сохраняет важность в британской формальной речи.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корпуса СОСА и BNC (2023)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в США и Великобритании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'Sick and tired' выражает усталость и раздражение, распространён преимущественно в американском английском, имея сильный эмоциональный оттенок.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'Homesick' описывает тоску по дому, универсально употребляется в обоих вариантах языка, подчеркивая чувство ностальгии.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'Off sick' означает нахождение на больничном, широко применяется в Великобритании в формальных и разговорных ситуациях.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'Ill at ease' и 'fall ill' отражают разные состояния — дискомфорт и начало болезни — и часто используются в британском английском.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Идиоматические выражения с 'sick' и 'ill'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'Sick' характерно для разговорного стиля, подростковых разговоров и социального медиа, где оно приобретает широкое распространение.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'Ill' преобладает в официальных текстах, медицинских отчетах и журналистике, подчеркивая серьёзность и профессионализм.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отражают разное отношение к терминологии в зависимости от ситуации — неформальность или строгость.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Регистровые особенности употребления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'Sick' описывает острые, кратковременные симптомы, например, пищевое отравление или простуду, акцентируя временную природу состояния.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'Ill' указывает на хронические или серьезные болезни, включая диабет или депрессии, подчеркивая длительность и тяжесть заболевания.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контекста и длительности состояния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предпочитает 'sick' как более разговорное слово, тогда как старшее поколение выбирает 'ill' для серьезных состояний.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существенно влияет на выбор слова, отражая стиль и контекст употребления.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языковых предпочтений,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'sick' и 'ill' по возрасту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и медицинская лексика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"illness" часто используется в медицинских диагнозах, отчётах и документах для обозначения различных заболеваний и формирует основу профессионального лексикона в здравоохранении.
</a:t>
            </a:r>
            <a:endParaRPr lang="en-US" sz="1338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"sick leave" обозначает больничный отпуск и широко применяется в трудовых и страховых документах для регистрации временной нетрудоспособности сотрудника.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официальных документов включают медицинские выписки, страховые полисы и формы приёма на работу, где различие между "sick" и "ill" отражает уровень формальности и контекст использования.
</a:t>
            </a:r>
            <a:endParaRPr lang="en-US" sz="13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XII–XIII веках слова 'sick' и 'ill' формировались в английском языке, заимствуя различные оттенки значения из староанглийского и скандинавского.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слово 'ill' закрепилось в медицинской литературе и официальных текстах, а 'sick' стало часто использоваться в разговорной речи.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(США)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американском английском 'sick' расширило значение и стало употребляться для обозначения широкого спектра болезненных состояний.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Британии 'ill' по-прежнему отражает формальность и серьёзность заболеваний, а в США 'ill' часто воспринимается как устаревшее или слишком официальное.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и британский английский: особенности употребления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774" y="2728778"/>
            <a:ext cx="3518454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ключевые синонимы по значению и распространённости в разных регионах англоязычного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соответствующего синонима зависит от контекста, стиля речи и степени тяжести заболевания.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Dictionary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схожие по значению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'sick' и 'ill' как полных синонимов приводит к стилистическим ошибкам и непониманию контекста в английской речи.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различения между разговорным и официальным стилями нередко вызывает использование неподходящих слов в формальных ситуациях.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Калькирование с русского, где слово «больной» не различается по стилю, затрудняет правильный выбор соответствующего английского варианта.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неправильное употребление при описании продолжительности болезни, например, 'He is sick for a long time' вместо корректного 'He is ill for a long time'.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учащихся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по выбору слова в зависимости от контекста и степени тяжести заболевания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выбора: 'sick' или 'ill'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90" y="1838242"/>
            <a:ext cx="541248" cy="55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900752"/>
            <a:ext cx="542108" cy="4336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900752"/>
            <a:ext cx="542108" cy="4336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сленга и поп-культуры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Молодёжный сленг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разговорном английском "sick" часто означает "круто" или "здорово", утрачивая первоначальное болезненное значение и приобретая положительную эмоциональную окраску.
</a:t>
            </a:r>
            <a:endParaRPr lang="en-US" sz="1666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музыке, фильмах и социальных сетях "sick" используют для выражения сильного одобрения и впечатления, особенно среди подростков и молодых взрослых.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аспекты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сленговое применение распространено прежде всего в урбанистической среде и практически не встречается среди старших поколений.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Джонатана Франзена "The Corrections" фраза «She fell ill in early autumn» передаёт серьёзный тон и официальный оттенок болезни.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сериале "Friends" встречается выражение «I'm feeling sick, I need to lie down», подчёркивающее разговорный и эмоциональный характер состояния героя.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'ill' создаёт формальную атмосферу, тогда как 'sick' добавляет живость и непосредственность в диалоги и повествование.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в литературе и кино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мультикультурных школах и международных офисах восприятие слов 'sick' и 'ill' зависит от культурных традиций и уровня открытости обсуждения здоровья.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табу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странах обсуждение болезней считается нежелательным, что сказывается на предпочтении формальных или разговорных терминов в речи.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различных англоязычных регионах культурные нормы влияют на частоту и контекст использования 'sick' и 'ill', отражая отношение к болезни и медицинской тематике.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культурного контекста для выбора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 процент случаев, когда правильное употребление 'sick' и 'ill' улучшает понимание и коммуникацию в англоязычной среде.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 Oxford English Dictionary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успеха важно учитывать контекст, стиль и степень тяжести болезни, а также анализировать примеры из литературы и разговорной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 значение осознанного выбора: 'sick' и 'ill'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различий между 'sick' и 'ill' способствует точной коммуникации и развитию языковой грамотности, отражая глубокое понимание культурных и стилистических нюансов английского языка.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2026-05-07T18:21:08Z</dcterms:created>
  <dcterms:modified xsi:type="dcterms:W3CDTF">2026-05-07T18:21:08Z</dcterms:modified>
</cp:coreProperties>
</file>