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величина меняется вместе с другой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Функция: зависимость между величинами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126" y="142875"/>
            <a:ext cx="4051598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 алгебре: зачем её изучают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помогают описывать изменения, находить закономерности и читать данные в таблицах и на графиках. В 7 классе это один из главных способов понять связь между величинами.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функция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величин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описывает зависимость одной величины от другой. Обычно x выбирают как входное значение, а y — как результат, который получают по заданному правилу.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Независимую переменную называют аргументом. От её значения зависит значение функции, то есть ответ, который получается при подстановке x в формулу, таблицу или правило.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важно, чтобы каждому значению x соответствовало ровно одно значение y. Если один и тот же x даёт разные y, это уже не функция.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зависимость легко проверить на простых данных. Если по одному количеству товара всегда получается одна цена, зависимость подходит; если ответов несколько, функция не задана.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функции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помогают читать и строить зависимость между величинами.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элемента показывают, какие значения можно подставлять, что получится в ответ и как описать функцию точно и без ошибок.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 реальных ситуациях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зависит от количества выбранного товара: чем больше покупка, тем больше итоговая сумма. Здесь удобно рассматривать цену как функцию от числа единиц.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движение происходит равномерно, пройденное расстояние меняется вместе со временем. Такая зависимость помогает заранее понять, сколько путь составит через несколько минут или часов.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 течение суток часто меняется по часам. По таким данным можно увидеть, когда становится теплее, а когда наблюдается снижение.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растения зависит от числа дней, а количество баллов — от выполненных заданий. В обоих случаях одна величина изменяется вслед за другой.
</a:t>
            </a:r>
            <a:endParaRPr lang="en-US" sz="12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 график одной зависимости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точкам видно постоянное увеличение: при каждом шаге x значение y растёт одинаково.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признак линейного роста: зависимость меняется равномерно, поэтому таблица легко превращается в прямую на графике.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функции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задаёт точное правило вычисления. Она удобна, когда нужно быстро найти значение функции для любого допустимого x и проверить результат без дополнительных построений.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пар чисел сразу. По ней легко сравнивать значения, замечать изменение величин и находить закономерность, даже если формула пока неизвестна.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 меняется функция на плоскости. Он сразу показывает рост, спад, пересечения с осями и общий характер зависимости.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зависимость описывают словами: например, «за каждый килограмм прибавляется одна и та же сумма». Такое описание тоже задаёт одну и ту же функцию.
</a:t>
            </a:r>
            <a:endParaRPr lang="en-US" sz="12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зависимость функцией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таблице, формуле или графику показывает, есть ли для каждого x единственный y.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и значение функции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0" y="1996324"/>
            <a:ext cx="2729100" cy="23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 — это входное значение, которое мы выбираем первым. От него зависит результат, поэтому именно x показывает, какое число подставляют в правило функции.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07753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функции — это ответ, который получается после вычисления по правилу. Его обозначают буквой y и записывают рядом с соответствующим x в таблице или формуле.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45452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y=f(x)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означает: значение y зависит от x и находится по функции f. Её часто используют в учебных задачах, чтобы кратко и точно показать правило.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на координатной плоскости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графика имеет пару координат (x, y) и должна удовлетворять одному правилу. Если точка подходит, она принадлежит графику функции.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легко заметить, где функция возрастает, где убывает и где пересекает оси. Это помогает быстро понять поведение величины без длинных вычислений.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линии или кривой показывает характер связи между величинами. Иногда она идёт прямо, иногда изгибается, но всегда отражает одну и ту же закономерность.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прямая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задаёт наклон прямой, а b — её сдвиг по оси y. По этим значениям легко предсказать дальнейший рост функции.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увеличиваются на 2 при каждом шаге x, поэтому график идёт вверх и пересекает ось y в точке 1.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пример: y=2x+1, вычисления по значениям x = 0, 1, 2, 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и пересечения с осями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 — это такое значение x, при котором значение y становится равным нулю. На графике это точка, где линия касается или пересекает ось x.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y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пересечение с осью y, берут x = 0. Полученная точка показывает, с какого значения начинается график на вертикальной оси и как он расположен относительно неё.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и пересечения с осями помогают быстро понять положение графика на плоскости. По ним удобно сравнивать функции, даже если сам график пока не построен полностью.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функций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формула влияет на вид графика, направление изменения и наличие нулей функции.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функции описывают разные типы зависимости: две задаются прямыми, а одна — параболой, поэтому их поведение на плоскости заметно отличается.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алгебры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об области определения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значения x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включает только те значения аргумента, которые можно подставить в правило функции без нарушения математических правил и без появления неопределённости.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случаи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области действительных чисел нельзя делить на ноль и нельзя извлекать квадратный корень из отрицательного числа. Такие значения сразу исключают из области определения.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ограничения учтены заранее, функцию можно записать без ошибок и правильно решать задачи. Это особенно важно при работе с формулами, таблицами и графиками.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функцией в задаче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задач о цене, времени, расстоянии и температуре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значений y при разных x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удобно читать по таблице: одинаковые значения появляются на одинаковом расстоянии от нуля. Это сразу подсказывает симметрию графика.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сначала убывает, достигает минимума в точке x = 0 и затем возрастает, что характерно для параболы.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пример: y=x², значения x = -2, -1, 0, 1, 2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 науке и технике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на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Спидометр показывает, как скорость автомобиля меняется во времени. Если записать такие данные в виде функции, можно увидеть, где движение было равномерным, а где водитель ускорялся или замедлялся. Это помогает анализировать поездку.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температуры воздуха по часам превращает набор измерений в понятную картину дня. По нему легко заметить потепление, похолодание и время, когда температура была самой высокой или самой низкой.
</a:t>
            </a:r>
            <a:endParaRPr lang="en-US" sz="1047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 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функция связывает показания прибора с реальной величиной: силой тока, расходом топлива или уровнем заполнения. Такая модель позволяет сравнивать результаты и делать выводы без лишних вычислений.
</a:t>
            </a:r>
            <a:endParaRPr lang="en-US" sz="10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функции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x и y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и значение функции часто меняют местами. Нужно помнить: x — это входное значение, а y — результат, который получают по правилу функции.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таблицах и на графиках важно указывать единицы измерения. Без них легко перепутать сантиметры и метры, минуты и часы, а также неверно сравнить значения.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функцией всё подряд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одному значению x соответствуют разные значения y, это не функция. Проверка по таблице и по графику помогает быстро заметить такую ошибку.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функция связана с разными разделами математики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помогает считать значения по правилу: подставить число, выполнить действия и получить ответ. Так обычные вычисления превращаются в закономерность.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функция используется для записи зависимостей формулой, решения уравнений и анализа таблиц. Здесь особенно важно понимать, как меняется y при изменении x.
</a:t>
            </a:r>
            <a:endParaRPr lang="en-US" sz="1212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функция становится графиком. По форме линии можно увидеть рост, спад, симметрию и пересечения с осями.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соединяют школьную математику с реальными ситуациями: ценой, временем, расстоянием и температурой. Поэтому они нужны не только в учебнике, но и в жизни.
</a:t>
            </a:r>
            <a:endParaRPr lang="en-US" sz="12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помогает видеть закономерности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делает зависимость между величинами понятной и наглядной. Формула, таблица и график помогают читать условия, находить закономерности и уверенно решать задачи в алгебре и в 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2026-05-29T21:01:18Z</dcterms:created>
  <dcterms:modified xsi:type="dcterms:W3CDTF">2026-05-29T21:01:18Z</dcterms:modified>
</cp:coreProperties>
</file>