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определяет, сколько воды остаётся в природе.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внутренние воды: общая идея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вода: связь в природе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задаёт условия, а внутренние воды показывают их результат: где-то реки полноводны, а где-то мелеют и пересыхают.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и вода связаны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 поступление воды через осадки, снег и таяние. От этого зависит, сколько влаги попадёт в реки, озёра, болота и подземные горизонты.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откликаются быстро: меняются уровень, скорость течения, площадь водоёмов и запасы грунтовых вод. Эти изменения заметны в разные сезоны и годы.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воды влияют на людей, растения и животных: от водоснабжения и урожая до условий обитания. Поэтому важно видеть причинную цепочку целиком.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погода: не одно и то же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показывает состояние атмосферы здесь и сейчас: сегодня идёт дождь, завтра светит солнце. Она меняется быстро и может отличаться даже в соседних районах.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это не один день, а многолетний режим. Он описывает обычные условия территории и помогает понять, чего ожидать от воды в разные годы.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климата важны температура, осадки, влажность, ветер, облачность и снежный покров. Именно они определяют, как распределяется вода в природе.
</a:t>
            </a:r>
            <a:endParaRPr lang="en-US" sz="1296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различие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различать погоду и климат, легко сделать ошибочный вывод. Кратковременный дождь не меняет климат, но может заметно поднять уровень воды в реке.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климата, важные для воды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9407" y="132225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температура, тем сильнее испарение. Тёплая погода ускоряет таяние снега и льда, поэтому вода быстрее попадает в реки и озёра.
</a:t>
            </a:r>
            <a:endParaRPr lang="en-US" sz="1181" dirty="0"/>
          </a:p>
        </p:txBody>
      </p:sp>
      <p:sp>
        <p:nvSpPr>
          <p:cNvPr id="11" name="Text 3"/>
          <p:cNvSpPr txBox="1"/>
          <p:nvPr/>
        </p:nvSpPr>
        <p:spPr>
          <a:xfrm>
            <a:off x="729407" y="216405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прямо пополняют водоёмы. Дожди питают реки сразу, а снег накапливает влагу надолго и отдаёт её позже, чаще всего весной.
</a:t>
            </a:r>
            <a:endParaRPr lang="en-US" sz="1181" dirty="0"/>
          </a:p>
        </p:txBody>
      </p:sp>
      <p:sp>
        <p:nvSpPr>
          <p:cNvPr id="12" name="Text 4"/>
          <p:cNvSpPr txBox="1"/>
          <p:nvPr/>
        </p:nvSpPr>
        <p:spPr>
          <a:xfrm>
            <a:off x="729407" y="300190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Снеговой запас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покров работает как природный запас воды. Пока он лежит, влага хранится, а при таянии поступает в русла и почву.
</a:t>
            </a:r>
            <a:endParaRPr lang="en-US" sz="1181" dirty="0"/>
          </a:p>
        </p:txBody>
      </p:sp>
      <p:sp>
        <p:nvSpPr>
          <p:cNvPr id="13" name="Text 5"/>
          <p:cNvSpPr txBox="1"/>
          <p:nvPr/>
        </p:nvSpPr>
        <p:spPr>
          <a:xfrm>
            <a:off x="729400" y="381990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усиливает испарение с поверхности воды и суши. В засушливых районах это особенно заметно: потери влаги растут, а водоёмы быстрее мелеют.
</a:t>
            </a:r>
            <a:endParaRPr lang="en-US" sz="108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баланс территории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вода проходит через атмосферу, поверхность и грунт.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реки и типы питания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осадков и таяния снега река получает питание. Это повышает уровень воды и увеличивает расход, особенно если бассейн получает влагу равномерно.
</a:t>
            </a:r>
            <a:endParaRPr lang="en-US" sz="1253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года режим меняется: бывают половодье, паводки и межень. На колебания влияют сезонные осадки, засуха, ледостав и скорость таяния снега.
</a:t>
            </a:r>
            <a:endParaRPr lang="en-US" sz="1253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понимания режима важно следить за стоком — количеством воды, которое река переносит. Эти термины помогают объяснить, почему одна и та же река ведёт себя по-разному.
</a:t>
            </a:r>
            <a:endParaRPr lang="en-US" sz="117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733300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накапливает влагу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умеренного и холодного климата получают основную часть воды за счёт снега. Зимой он накапливает влагу, а весной становится главным источником стока.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6718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подъём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температура быстро повышается, снег начинает активно таять. Вода сразу поступает в русла, и уровень рек заметно поднимается.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0103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Волги, Оби и Лены весеннее половодье особенно заметно. Для таких рек это естественный сезонный этап, связанный с климатом бассейна.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 весеннее половодье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Ливневые осадки дают краткий, но сильный приток воды. На графике видно, как уровень реки быстро возрастает после дождливых периодов.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режима рек дождевого питания.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 и паводки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приходятся на тёплый сезон, когда ливни чаще и сильнее. Это типичный признак рек дождевого питания.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климатической нормой помогает увидеть, насколько долго водоёмы остаются в дефиците влаги.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метеорологическая организация (WMO), климатические нормы.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лет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такой период используют для оценки устойчивых климатических изменений.
</a:t>
            </a:r>
            <a:endParaRPr lang="en-US" sz="143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сильный ливень способен быстро поднять уровень воды и заметно ухудшить её прозрачность, потому что в поток смываются частицы почвы и загрязнения.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пересчёта осадков: 1 мм осадков = 1 л/м².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мм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на каждый квадратный метр дают литр воды.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зима, тем раньше вскрываются реки и короче период устойчивого ледостава. Это влияет на сроки весеннего подъёма воды и безопасность на льду.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 и наблюдениям за сезонным ледовым режимом рек.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ледовый режим
</a:t>
            </a:r>
            <a:endParaRPr lang="en-US" sz="2218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повышением температуры ледостав сокращается, а вскрытие рек наступает раньше, поэтому режим половодья смещается по 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климата — три сценария для озёр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отступает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жаркого и сухого лета мелководное озеро заметно отступает от берегов. На открытых участках обнажается ил, а прибрежная растительность сдвигается ближе к воде.
</a:t>
            </a:r>
            <a:endParaRPr lang="en-US" sz="1125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озёра мелеют
</a:t>
            </a:r>
            <a:pPr algn="ctr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осадков мало, маленькие озёра теряют объём быстрее крупных. Их площадь сокращается, а прозрачность меняется из-за более высокой концентрации взвеси и солей.
</a:t>
            </a:r>
            <a:endParaRPr lang="en-US" sz="1165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воды расходятся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тёплую погоду вода сильнее прогревается и хуже перемешивается. Нижние слои дольше остаются холодными, а верхние быстрее теряют кислород и становятся уязвимее для «цветения».
</a:t>
            </a:r>
            <a:endParaRPr lang="en-US" sz="11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26425"/>
            <a:ext cx="425700" cy="37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231" y="1205475"/>
            <a:ext cx="367763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болота водной системе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Болотная поверхность работает как губка: она задерживает воду после дождей и снеготаяния. Благодаря этому сток становится более ровным, а паводковая волна ослабевает.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птиц, амфибий и насекомых болота — место питания, укрытия и размножения. Если уровень воды падает, привычные биотопы исчезают или распадаются.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в засуху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Торфяные и переувлажнённые участки долго сохраняют влагу даже в тёплый сезон. Но при длительной засухе они быстро высыхают и становятся пожароопасными.
</a:t>
            </a:r>
            <a:endParaRPr lang="en-US" sz="12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подземные воды пополняются и убывают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73153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Поступление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 снег накапливаются на поверхности и постепенно просачиваются в почву. Часть воды уходит ниже, пополняя подземные горизонты.
</a:t>
            </a:r>
            <a:endParaRPr lang="en-US" sz="1205" dirty="0"/>
          </a:p>
        </p:txBody>
      </p:sp>
      <p:sp>
        <p:nvSpPr>
          <p:cNvPr id="9" name="Text 3"/>
          <p:cNvSpPr txBox="1"/>
          <p:nvPr/>
        </p:nvSpPr>
        <p:spPr>
          <a:xfrm>
            <a:off x="770900" y="2623475"/>
            <a:ext cx="7848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Проникновение в грунт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почва не пересушена и не уплотнена, просачивание идёт быстрее. Весной этому помогает талая вода, которая особенно хорошо питает грунтовые воды.
</a:t>
            </a:r>
            <a:endParaRPr lang="en-US" sz="1205" dirty="0"/>
          </a:p>
        </p:txBody>
      </p:sp>
      <p:sp>
        <p:nvSpPr>
          <p:cNvPr id="10" name="Text 4"/>
          <p:cNvSpPr txBox="1"/>
          <p:nvPr/>
        </p:nvSpPr>
        <p:spPr>
          <a:xfrm>
            <a:off x="1039300" y="3658950"/>
            <a:ext cx="75807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Снижение запасов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засухи приток уменьшается, а уровень грунтовых вод падает. Колодцы и родники мелеют, потому что запас пополняется медленнее, чем расходуется.
</a:t>
            </a:r>
            <a:endParaRPr lang="en-US" sz="12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тип климата определяет сезонность стока и величину испарения. Чем суше и теплее территория, тем сильнее дефицит воды.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климат даёт поздний, но мощный сток; умеренный — наиболее изменчивый режим; засушливый — наибольший риск дефицита воды.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климатических типа и водный режим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по школьному курсу географии.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перестраивает жизнь водоёмов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8330" y="13393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нереста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потеплении меняются сроки нереста: рыбам труднее попасть в привычные условия температуры и уровня воды. Это сдвигает жизненный цикл и снижает успешность размножения.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26975" y="25035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растительности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водных растений меняется площадь зарастания. В тёплой и мелководной воде они разрастаются быстрее, а в засушливые годы часть прибрежных сообществ исчезает.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26975" y="367910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местообитаний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теряют привычные места гнездования, если обмеление или пересыхание нарушает кормовую базу. Тогда водоём хуже поддерживает разнообразие видов и становится менее устойчивым.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человек чувствует последствия быстрее всего
</a:t>
            </a:r>
            <a:endParaRPr lang="en-US" sz="2458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Водоснабжение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в реках и водохранилищах мало, сложнее обеспечить города и посёлки питьевой водой. Приходится ограничивать забор, искать новые источники и экономить ресурс.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зависит от влаги в почве и полива. Засуха снижает урожай, а избыток воды после ливней может повредить посевы и размыть поля.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 отдых на воде требуют стабильного уровня и качества воды. При мутности, обмелении или сильном цветении водоём теряет хозяйственную и рекреационную ценность.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 паводки повреждают дороги, мосты, берега и прибрежную застройку. Это создаёт прямые затраты на ремонт и повышает риск для 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приспосабливаться к изменению водного режима
</a:t>
            </a:r>
            <a:endParaRPr lang="en-US" sz="2548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меры на водосборе влияют на паводки, сток и качество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задаёт темп жизни внутренней воды: сколько её приходит, как она движется и надолго ли сохраняется. Понимая это, легче защищать водоёмы и беречь ресурсы.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климат задаёт водный ритм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2026-07-26T20:28:35Z</dcterms:created>
  <dcterms:modified xsi:type="dcterms:W3CDTF">2026-07-26T20:28:35Z</dcterms:modified>
</cp:coreProperties>
</file>