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727075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Экология: современное определение и ключевые вопросы
</a:t>
            </a:r>
            <a:endParaRPr lang="en-US" sz="3100" dirty="0"/>
          </a:p>
        </p:txBody>
      </p:sp>
      <p:sp>
        <p:nvSpPr>
          <p:cNvPr id="4" name="Text 1"/>
          <p:cNvSpPr txBox="1"/>
          <p:nvPr/>
        </p:nvSpPr>
        <p:spPr>
          <a:xfrm>
            <a:off x="4678525" y="2928050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взаимодействий живых организмов с окружающей средой и их взаимозависимость.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45435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современность экологии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современность экологии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«экология» введён в 1866 году Эрнстом Геккелем. Развитие науки связано с трудами Вернадского и Одумa. В XXI веке важность экологии обусловлена глобальными вызовами, такими как изменение климата и утрата биоразнообразия.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7783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Объектами экологии являются организмы, популяции, биоценозы, экосистемы и биосфера — ключевые составляющие живой природы.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2851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Популяционно-видовой и экосистемный уровни изучают взаимодействия видов и энергетические связи между ними.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383089" y="1795650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организации включают молекулярный, клеточный и организмовый — основы биологических структур и функций.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Объекты и уровни организации экологии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5"/>
          <p:cNvSpPr txBox="1"/>
          <p:nvPr/>
        </p:nvSpPr>
        <p:spPr>
          <a:xfrm>
            <a:off x="4383089" y="3285113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биосферном уровне рассматривается весь живой слой Земли и его динамика, важная для устойчивого развития.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310" y="2889955"/>
            <a:ext cx="2165998" cy="19079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9010" y="2889955"/>
            <a:ext cx="2165998" cy="19079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6560" y="2889955"/>
            <a:ext cx="2165998" cy="190793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42560" y="2889955"/>
            <a:ext cx="2165998" cy="190793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взаимодействий между организмами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09853" y="1329400"/>
            <a:ext cx="2038792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за 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Взаимодействие, при котором виды или особи борются за ограниченные ресурсы. Например, разные виды птиц в лесу делят пищу и пространство, что влияет на их численность и поведение.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2457553" y="1329400"/>
            <a:ext cx="2038792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Хищничество в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Отношения, при которых один организм охотится на другого. Волк и заяц — классический пример, где волк регулирует численность популяции зайцев.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655103" y="1329400"/>
            <a:ext cx="2038792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— взаимовыгодное сосуществование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Грибы, образующие микоризу, тесно связаны с корнями деревьев, улучшая питание растений и получая углеводы в обмен.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821103" y="1329400"/>
            <a:ext cx="2038792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 и влияние на хозяина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Малярийный плазмодий живёт внутри человека, используя его ресурсы и вызывая заболевание, что отражает сложную защиту и адаптацию хозяина.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экосистемы отличаются высокой продуктивностью и биоразнообразием, тогда как искусственные системы испытывают серьёзное влияние человека.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экосистем России и мира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антропогенное воздействие снижает разнообразие и устойчивость естественных экосистем.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природных ресурсов РФ, 2023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860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биогеохимические циклы и их этапы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углерода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Включает фотосинтез зелёных растений, дыхание живых организмов и разложение органики, обеспечивая обмен углеродом в экосистемах.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05963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азота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Процессы фиксации азота атмосферными бактериями, нитрификации и денитрификации регулируют доступность азота для живых организмов.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41933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воды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 с поверхности Земли, осадки и транспирация растений обеспечивают круговорот воды между атмосферой и биосферой.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977900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кислорода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Обеспечивается фотосинтезом и дыханием, поддерживая состав атмосферы и жизнедеятельность организмов.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1232491"/>
            <a:ext cx="4270500" cy="1180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5325" y="2395182"/>
            <a:ext cx="4270500" cy="118022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5325" y="3576957"/>
            <a:ext cx="4270500" cy="1180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89800" y="450000"/>
            <a:ext cx="63840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биосферы как глобальной экосистемы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82100" y="1348679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Обширность биосферы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охватывает все живые существа и среду их обитания, включая почву, атмосферу и океаны. Это сложная система, влияющая на глобальный климат и устойчивость жизни.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2100" y="2511370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газового баланса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регулирует содержание кислорода и углекислого газа в атмосфере благодаря фотосинтезу и дыханию, что критично для поддержания жизни на Земле.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2100" y="3693145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биогеохимические процессы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воды, разложение органических веществ и обмен энергии обеспечивают баланс между различными компонентами биосферы, поддерживая её стабильность.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3165" y="1221275"/>
            <a:ext cx="3297670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уровни организации живой материи с примерами и функциями на каждом уровне.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уровней организации живой материи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уровней помогает раскрыть взаимосвязь процессов в природе и обеспечивает основу для сохранения её устойчивости.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учебник по экологии, 2023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экологических факторов на организмы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экологических факторов на организмы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1833650"/>
            <a:ext cx="27645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Абиотические факторы, такие как температура и влажность, определяют условия жизни видов. Засуха, например, ограничивает рост растений и влияет на популяции животных.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64129"/>
            <a:ext cx="27645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факторы включают конкуренцию и хищничество. Антропогенные воздействия — загрязнение и климатические изменения — существенно трансформируют экосистемы.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энергии на каждом трофическом уровне составляют около 90%, что ограничивает длину цепей и устойчивость экосистем.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энергии в пищевых цепях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Человеческое вмешательство нарушает баланс, снижая эффективность передачи энергии и биологическое разнообразие.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исследования, 2022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308" y="1923305"/>
            <a:ext cx="236400" cy="236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0483" y="1916405"/>
            <a:ext cx="218925" cy="250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1183" y="1936438"/>
            <a:ext cx="236400" cy="210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90633" y="1923355"/>
            <a:ext cx="236400" cy="236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исследования в экологии: инструменты науки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27000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Систематическое изучение изменений популяций животных и птиц в естественных условиях позволяет понять динамику их численности и поведенческие адаптации в разных экосистемах.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2449443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Контролируемое воздействие новых факторов на рост растений помогает выявить механизмы адаптации и устойчивости видов к изменяющимся условиям среды.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4628874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Компьютерные модели прогнозируют климатические изменения и оценивают последствия различных сценариев, что важно для принятия обоснованных экологических решений.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680833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Статистические методы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распределения видов с помощью статистики позволяет выявить закономерности и тренды в биоразнообразии, а также прогнозировать влияние изменений среды.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экологические проблемы: причины и следствия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833650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потепление и его 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парникового эффекта приводит к рекордному повышению температур и экстремальным погодным явлениям. Это вызывает угрозу стабильности экосистем и жизни многих видов, включая человека.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364127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Уничтожение лесов и загрязнение окружающей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Ежегодная вырубка лесов, особенно в Амазонии и Сибири, ведёт к потере биологических ресурсов. Загрязнение водоёмов микропластиком создаёт серьёзные проблемы для флоры и фауны мирового океана.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снижает площадь природных ландшафтов, уменьшая ареалы обитания диких животных и приводя к фрагментации экосистем.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Выбросы углекислого газа и парниковых газов интенсивно меняют климат, способствуя глобальному потеплению и нарушению природных циклов.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и сельскохозяйственные загрязнители ухудшают качество воздуха, почвы и воды, что негативно сказывается на здоровье живых организмов.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Деятельность человека как фактор трансформации среды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583567"/>
            <a:ext cx="5163300" cy="225514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74500" y="1220748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характеристик для оценки устойчивости и влияния человека на разные типы экосистем.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4898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естественных и антропогенных экосистем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774500" y="2792805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Естественные экосистемы отличаются большей устойчивостью и биоразнообразием, в отличие от систем с сильным антропогенным влиянием, требующих постоянного контроля и восстановления.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публикации по экологии и биогеоценозам (2020-2023 гг.)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450650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минимума Либиха утверждает, что рост организмов ограничен дефицитным ресурсом, а не общим изобилием остальных факторов.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законы и принципы экологии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303883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толерантности Шелфорда показывает, что каждый фактор имеет диапазон условий, в пределах которых организм способен выживать и развиваться.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157115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конкурентного исключения Гаузе гласит, что два вида, имеющих идентичные экологические требования, не могут длительно сосуществовать в одной среде.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270000" y="4010349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фундаментальные принципы подтверждаются наблюдениями в природе и экспериментальными данными, формируя основу экологического понимания взаимодействий.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ниши и адаптационные способности видов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Медведи и подготовка к зиме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Медведи накапливают значительные запасы жира, что обеспечивает им энергией в период спячки. Эта адаптация позволяет переживать холодные месяцы без пищи и сохранять жизнеспособность.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пустынь и листовые структуры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 засушливых регионах имеют специализированные листовые покровы, уменьшающие испарение влаги. Такие адаптации обеспечивают выживание в экстремально сухих условиях.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и освещённость водоёмов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рыб адаптированы к уровням света в водоёмах: некоторые приспособлены к дневному свету, другие — к полной темноте глубин, что влияет на их поведение и охотничьи стратегии.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изменений экосистем под воздействием хозяйственной деятельности
</a:t>
            </a:r>
            <a:endParaRPr lang="en-US" sz="174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Современные экологические исследования процессов деградации и восстановления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5147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развитие требует гармоничного сочетания экономического роста, социальной справедливости и сохранения природных ресурсов для будущих поколений.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и концепция устойчивого развития общества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62577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образование играет ключевую роль в формировании сознательного отношения общества к природе и продвижении научно обоснованных решений.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7368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возобновляемых источников энергии, биотехнологий и раздельного сбора отходов помогает минимизировать негативное воздействие человека на окружающую среду.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2125" y="1158919"/>
            <a:ext cx="4270500" cy="9049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2125" y="2057005"/>
            <a:ext cx="4270500" cy="9049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2125" y="2948265"/>
            <a:ext cx="4270500" cy="9049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52125" y="3857390"/>
            <a:ext cx="4270500" cy="90497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489800" y="450000"/>
            <a:ext cx="63840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выдающихся ученых в развитие экологии
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488900" y="1246829"/>
            <a:ext cx="3888000" cy="724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Чарльз Дарвин и естественный отбор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 описал механизм адаптации видов через естественный отбор, что стало фундаментом для понимания эволюции и взаимодействия организмов с окружающей средой.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88900" y="2144915"/>
            <a:ext cx="3888000" cy="724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Вернадский и учение о биосфере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Вернадский разработал концепцию биосферы, подчеркнув роль живых организмов в формировании и поддержании планетарных процессов и условий для жизни.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88900" y="3036175"/>
            <a:ext cx="3888000" cy="724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Юджин Одум и теория экосистем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Одум создал систематический подход к изучению экосистем, внедрив методы экологического моделирования и анализа устойчивости природных систем.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88900" y="3945300"/>
            <a:ext cx="3888000" cy="724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Российские биологи в лесной экологии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Г. Ф. Морозов и В. Н. Сукачёв внесли значительный вклад в изучение лесных биогеоценозов, раскрывая сложные взаимосвязи и основы устойчивости лесных экосистем.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08807" y="344200"/>
            <a:ext cx="4433186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080850"/>
            <a:ext cx="3796800" cy="110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— основа устойчивого будущего человечества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338050"/>
            <a:ext cx="3796800" cy="8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раскрывает ключевые взаимосвязи человека и природы, подчеркивая необходимость ответственного подхода к природе для сохранения биосферы и устойчивого развития общества.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2026-05-10T00:05:56Z</dcterms:created>
  <dcterms:modified xsi:type="dcterms:W3CDTF">2026-05-10T00:05:56Z</dcterms:modified>
</cp:coreProperties>
</file>