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и многозначные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раскрывает смысл только в контексте.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значения слов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богат словами, которые меняют смысл в разных текстах. Если понимать значение точно, легче читать задания, отвечать на вопросы и писать без ошибок. Эта тема помогает развивать словарный запас и внимательность.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слова называют только один предмет, признак или действие. Их смысл остаётся тем же в любом предложении, поэтому такие слова понимаются сразу и без дополнительных подсказок.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удобны в учебных текстах, где важно не угадывать смысл, а точно его понимать. Они помогают говорить и писать ясно, без двусмысленности.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 ним относятся термины и точные названия: «тетрадь», «километр», «суффикс», «фотоаппарат», «скворечник». В словаре у них обычно даётся одно основное толкование.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однозначные слова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многозначные слова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имеют два и более значения, которые связаны между собой. Обычно эти значения объединены общим признаком: формой, функцией, назначением или местом в целом.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«корень» бывает частью растения, частью слова и результатом в математике. Слово «язык» обозначает орган во рту, речь и народ, говорящий на одном языке.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многозначного слова не случайны. Одно из них обычно считается основным, а остальные появляются благодаря переносу смысла по сходству или смежности.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типа слов по главным признакам.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многозначных слов смысл уточняется по предложению, а однозначные слова обычно не вызывают сомнений.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и многозначные слова: сравнение
</a:t>
            </a:r>
            <a:endParaRPr lang="en-US" sz="23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теме «Лексическое значение слова».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переносные значения появляются у привычных слов, которые дети слышат каждый день.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 чаще встречается в знакомых и наглядных словах: их легко сопоставлять по форме, функции и расположению.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встречаются с несколькими значениями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 лексике русского языка для 5 класса.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связано с главным предметом или действием. Именно его мы представляем первым, когда слышим слово без дополнительного контекста.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возникает по сходству или смежности. Поэтому выражения «золотые руки» и «острый ум» звучат образно, но смысл их легко понять по контексту.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выбрать нужный смысл по контексту.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значение слова в тексте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и омонимы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связаны общим смыслом. У разных значений есть общий признак, поэтому они воспринимаются как части одного слова.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случайно совпадают по написанию и звучанию. Это разные слова, между которыми нет смысловой связи, хотя они выглядят одинаково.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«лук» может означать овощ или оружие. Это омонимы, потому что их значения не родственны и не выводятся одно из другого.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слово «ключ» объединяет несколько значений: предмет для замка, источник воды и ответ к заданию. Между ними есть общий смысловой мост.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лежал маленький металлический ключ. Он открывал старый замок и был нужен, чтобы попасть в дом. Для мальчика это был самый обычный предмет, без которого нельзя обойтись в повседневной жизни.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от двери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тени деревьев забил холодный ключ. Вода выходила из земли тонкой струёй и собиралась в прозрачную лужицу. Путник остановился рядом, потому что этот ключ напоил его и указал дорогу к ручью.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в лесу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последней странице учебника был ключ к упражнению. Он помог проверить ответ и понять, где была ошибка. Здесь слово уже не про замок и не про воду, а про подсказку, которая открывает смысл.
</a:t>
            </a:r>
            <a:endParaRPr lang="en-US" sz="915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задаче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«ключ» в разных значениях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новые значения появляются у самых привычных слов, поэтому их особенно важно проверять в тексте.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привычнее слово и чем больше у него общих признаков с другими предметами, тем легче оно получает переносные значения.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чаще всего бывают многозначными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слов для анализа, составлено для урока.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и их значений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слова, у которых значения связаны между собой общим признаком.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многозначных слов значения не случайны: их объединяет сходство формы, функции или положения.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урока.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31" y="24501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131" y="1386875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28685"/>
            <a:ext cx="218400" cy="1941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многозначные слова удобны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яркие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 помогает создавать образные сочетания, сравнения и переносные значения. Благодаря этому текст звучит выразительнее, а обычные слова начинают передавать сильный смысловой оттенок.
</a:t>
            </a:r>
            <a:endParaRPr lang="en-US" sz="1458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становится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заменить длинное объяснение, если собеседники понимают тему разговора. Это делает высказывание короче, яснее и естественнее в повседневной и учебной речи.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узнаётся в разных текстах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встречается в учебнике, сказке и разговоре, но каждый раз может раскрывать новый смысл. Умение замечать это помогает лучше понимать прочитанное.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уточнять смысл слова по контексту.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значения слова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пословице о рыбке из пруда речь идёт не только о рыбалке. Образ становится напоминанием: любое дело требует усилий, терпения и старания. Переносный смысл делает фразу короткой, но очень выразительной.
</a:t>
            </a:r>
            <a:endParaRPr lang="en-US" sz="574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Пословица, которая учит трудиться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одно слово часто ведёт себя как подсказка и как ловушка одновременно. Сначала слышится знакомое значение, а потом открывается другое, неожиданное. Именно поэтому загадки помогают внимательнее читать и думать о смысле.
</a:t>
            </a:r>
            <a:endParaRPr lang="en-US" sz="555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Загадка, где слово играет несколькими смыслами
</a:t>
            </a:r>
            <a:endParaRPr lang="en-US" sz="117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 в пословицах и загадках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слов вроде «коса», «корень» и «ручка» смысл уточняется особенно быстро, если рядом есть тема и поясняющие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речевого окружения, тем меньше неопределённость и тем легче выбрать нужное значение без ошибки.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контекст помогает понять слово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74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объяснения роли контекста; значения условные, для демонстрации на уроке.
</a:t>
            </a:r>
            <a:endParaRPr lang="en-US" sz="7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сразу выбирать самое знакомое значение и не дочитывать предложение до конца. Из-за этого слово может быть понято слишком буквально или совсем неверно.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многозначное слово с омонимом. У многозначного слова значения связаны, а у омонимов это разные слова с одинаковым звучанием и написанием.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замечать тему текста. Если рядом слова о растениях, школе или мебели, именно они подсказывают, какой смысл нужен в данном месте.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не проверять себя по словарю или по смыслу всего абзаца. Тогда легко упустить переносное значение и допустить неточность в ответе.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помогают увидеть, как одно слово меняет смысл в зависимости от темы и соседних слов.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контекст помогает выбрать нужное значение и не смешивать прямой и переносный смысл.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 тренировки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урока.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 умение различать значения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Подчёркивай незнакомые слова в тексте и пытайся понять их по соседним словам. Это учит замечать контекст и не спешить с ответом.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Читать внимательно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найденное значение со словарной статьёй и отмечай, какое из значений подходит именно здесь. Так формируется привычка проверять себя.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Проверять по словарю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Придумывай предложения с одним и тем же словом в разных значениях. Это помогает лучше запомнить различия и увереннее использовать слова в речи.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Составлять свои примеры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и многозначные слова нужно различать по смыслу предложения. Если внимательно читать контекст, можно точнее понимать текст, увереннее отвечать и грамотнее выражать свои мысли.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2026-05-22T05:22:57Z</dcterms:created>
  <dcterms:modified xsi:type="dcterms:W3CDTF">2026-05-22T05:22:57Z</dcterms:modified>
</cp:coreProperties>
</file>