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жизни в экстремальных природных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природе, чтобы сохранить жизнь и дождаться помощи.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может возникнуть в походе, на прогулке или по дороге к даче. Если заранее знать простые правила, легче не растеряться, сохранить силы и дождаться помощи без паники.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правила выживания нужны каждому школьнику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724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для человека на природе
</a:t>
            </a:r>
            <a:endParaRPr lang="en-US" sz="295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быстро снижается внимание, появляется слабость и головная боль. В жару и при активном движении потери жидкости растут очень быстро, поэтому нельзя ждать сильной жажды.
</a:t>
            </a:r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
</a:t>
            </a:r>
            <a:endParaRPr lang="en-US" sz="1254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солнце, высокая температура и нагрузка могут привести к опасному перегреву. Особенно уязвимы те, кто идет без головного убора, мало пьет и долго находится на открытом месте.
</a:t>
            </a:r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
</a:t>
            </a:r>
            <a:endParaRPr lang="en-US" sz="1248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ветер и мокрая одежда лишают тело тепла, даже если температура кажется не очень низкой. Сначала человек дрожит, потом движения замедляются, а речь становится нечеткой.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endParaRPr lang="en-US" sz="12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камнях, в лесу и на склонах легко получить ушиб, растяжение или порез. Любая боль, кровь или невозможность идти требуют остановиться и сразу сообщить взрослым или спасателям.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знакомая тропа может стать опасной, если испортится погода или наступит темнота. Без ориентира человек теряет время, силы и шанс быстро выйти к людям и связи.
</a:t>
            </a:r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пути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в опасной ситуации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ОБЗР: сначала оценка безопасности, затем обращение за помощью.
</a:t>
            </a:r>
            <a:endParaRPr lang="en-US" sz="14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без телефона и GPS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компас остаются главным ориентиром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телефона не помогает, выручает обычная карта местности и компас. По ним можно понять направление движения, найти дорогу, реку или просеку и не зависеть от связи или заряда.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заметные ориентиры вокруг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открытой местности помогают солнце, тропа, линия холмов, река, дорога и заметные постройки. Если помнить несколько крупных ориентиров, легче вернуться к знакомому месту и не сбиться с пути.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народные приметы точны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на деревьях не подходит для надежного ориентирования: он растет не одинаково и зависит от множества условий. Лучше опираться на карту, компас и понятные объекты, которые видны издалека.
</a:t>
            </a:r>
            <a:endParaRPr lang="en-US" sz="11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опасность может нарастать
</a:t>
            </a:r>
            <a:endParaRPr lang="en-US" sz="29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скорость ухудшения сильнее всего влияют ветер, сырость и обезвоживание, а не только сама температура.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риски связаны с мокрой одеждой на ветру и жарой без воды; значит, защита от среды важнее ожидания.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общие правила безопасности на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как сохранить силы и не навредить себе
</a:t>
            </a:r>
            <a:endParaRPr lang="en-US" sz="285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можно только из проверенных источников: после кипячения, фильтрации или обработки специальными таблетками. Вода из луж, грязных ручьев и море не подходят, потому что могут вызвать отравление и усилить обезвоживание.
</a:t>
            </a:r>
            <a:endParaRPr lang="en-US" sz="1511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лучше двигаться спокойно, искать тень и закрывать голову и тело от солнца. Пить нужно маленькими порциями, чтобы не перегружать организм и не терять воду из-за резкого усилия.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опасно даже тогда, когда жажда кажется терпимой. Слабость, сухость во рту и головная боль уже означают, что воды не хватает, поэтому экономить ее до полного истощения нельзя.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опасные природные условия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рисков, укрытия и ресурса в разных природных средах.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среде опасность своя, но почти всегда нужны укрытие, ориентирование и запас безопасной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общие правила безопасности на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растирать снегом, давать алкоголь или заставлять человека активно двигаться, если он сильно замерз. При выраженной слабости, сонливости или спутанной речи нужна срочная помощь взрослых и медиков.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Переохлаждение: первые признаки и помощь
</a:t>
            </a:r>
            <a:endParaRPr lang="en-US" sz="293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начинается незаметно: человек дрожит, мерзнет, двигается медленнее и начинает путать слова. Особенно быстро тепло уходит через мокрую одежду, сильный ветер и длительное нахождение на холоде.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как можно быстрее убрать сырость, защититься от ветра и укрыться. Помогают сухая одежда, тепло рядом с телом, одеяло или плащ, а теплое питье можно давать только в сознании.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и тепловой удар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часто начинается с сильной жажды, головной боли, слабости и тошноты. Кожа может покраснеть, дыхание учащается, а мысли становятся менее ясными, поэтому важно сразу остановиться.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 намного опаснее обычной усталости: температура тела резко растет, и человек может потерять сознание. Это состояние требует немедленного вызова помощи и быстрого охлаждения.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взрослых или медиков нужно уйти в тень, снять лишнюю одежду и давать пить небольшими глотками, если человек в сознании. Прохладная вода помогает охладить тело безопаснее, чем лед.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особенно опасны открытая голова, долгий переход и отсутствие воды. Чем раньше человек прекратит нагрузку и начнет охлаждаться, тем меньше риск тяжелых последствий.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оно спасает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снижает воздействие дождя, ветра, снега и палящего солнца. Даже простая защита помогает сохранить силы, уменьшить риск переохлаждения или перегрева и дождаться помощи в более безопасных условиях.
</a:t>
            </a:r>
            <a:endParaRPr lang="en-US" sz="166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погоды: что важно в укрытии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временного укрытия подходят ветки, плащ, брезент, рюкзак, еловые лапы и снежная стенка. Самые простые варианты — навес, шалаш и снежное укрытие, если местность и погода это позволяют.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решить: ждать на месте или идти дальше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школьных правилах безопасности в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4175" y="1584875"/>
            <a:ext cx="3771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4325" y="1584875"/>
            <a:ext cx="3771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самых частых травмах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и растяжения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снизить нагрузку, приложить холод через ткань и по возможности зафиксировать поврежденное место. Это уменьшает боль и помогает не усугубить травму до осмотра взрослых.
</a:t>
            </a:r>
            <a:endParaRPr lang="en-US" sz="124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рану прикладывают чистую ткань и прижимают до остановки крови или до передачи пострадавшего взрослым и медикам. Задача — не терять время и не трогать рану лишний раз.
</a:t>
            </a:r>
            <a:endParaRPr lang="en-US" sz="124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Конечность нужно оставить в том положении, в котором она находится, и надежно зафиксировать. Нельзя выпрямлять ее силой, потому что это может усилить боль и повредить ткани.
</a:t>
            </a:r>
            <a:endParaRPr lang="en-US" sz="1187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охлаждают прохладной водой, но не льдом, чтобы не повредить кожу сильнее. После этого место ожога закрывают чистой повязкой и просят взрослого вызвать помощь.
</a:t>
            </a:r>
            <a:endParaRPr lang="en-US" sz="1344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заметное кровотечение, потеря возможности идти или подозрение на серьезную травму требуют немедленного участия взрослых. В таких случаях нельзя ждать, что состояние само улучшится.
</a:t>
            </a:r>
            <a:endParaRPr lang="en-US" sz="11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аварийном наборе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похода набор удобнее хранить у взрослого или в общей группе, чтобы нужные вещи не оказались отдельно от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— на воде, тепле, связи и аптечке: именно они быстрее всего помогают сохранить безопасность до прибытия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общие правила подготовки к походу.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связь, сообщение должно быть коротким: где вы находитесь, сколько людей рядом, кто пострадал и что случилось. Чем точнее данные, тем быстрее придет помощь.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подать сигнал бедствия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помогает привлечь внимание далеко и без лишней траты сил. Он особенно полезен, когда голос быстро слабеет из-за холода, усталости или страха.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заметности подходят яркая одежда, фонарь, отражающие предметы, костер и медленные движения руками над головой. Цель одна — сделать человека видимым издалека и с воздуха.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 и срочные действия
</a:t>
            </a:r>
            <a:endParaRPr lang="en-US" sz="319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опасный симптом с вероятным состоянием и первым шагом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состояние быстро ухудшается, нельзя медлить: нужна помощь взрослых и, при необходимости, вызов медиков.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правила первой помощи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группе безопаснее, чем одному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легче заметить опасность раньше: кто-то увидит перемену погоды, потерю пути или усталость товарища. Совместно проще сохранить тепло, воду, аптечку и связь.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могут распределить обязанности и поддерживать самого слабого. Главное правило — не отделяться без причины, регулярно пересчитывать людей и сразу сообщать о плохом самочувствии.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риски в разное время года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не только по температуре: важны сырость, ветер, туман и ранние сумерки.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у разных сезонов разный, поэтому одежду, маршрут и запас вещей нужно подбирать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общие правила сезонной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мешает думать и тратит силы. Вместо хаотичных действий нужно остановиться, успокоиться, проверить состояние и оценить, где безопаснее переждать ситуацию.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усиливают опасность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без ориентира и попытка идти в темноте часто приводят к новой потере пути. Без понятного направления лучше остаться на месте и подать сигнал.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укрытия, снятие теплой одежды на ветру и питье неизвестной жидкости могут резко ухудшить состояние. Эти ошибки особенно опасны при холоде, жаре и усталости.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игнорировать боль, экономить воду до полного истощения или переоценивать силы после долгой нагрузки. Любое ухудшение лучше остановить заранее, чем исправлять слишком поздно.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сначала безопасность, потом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экстремальной природе выживает тот, кто сохраняет спокойствие, защищается от холода или жары, находит воду и вовремя подает сигнал о помощи.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2026-05-21T00:56:38Z</dcterms:created>
  <dcterms:modified xsi:type="dcterms:W3CDTF">2026-05-21T00:56:38Z</dcterms:modified>
</cp:coreProperties>
</file>