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371005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 kann Tierrätsel raten? — загадки о животных на уроке немецкого языка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2570738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немецким словам через весёлые загадки о животных.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85863" y="3734588"/>
            <a:ext cx="3386137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загадки помогают учить немецкие слова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делают новые слова понятными и запоминающимися. Ребёнок слышит короткие признаки, сравнивает их и быстрее находит ответ. Так немецкие слова про животных, цвет, звук и движение учатся почти как игра.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Katze — кошка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знакомый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Katze — одно из первых слов в теме Tiere. Это домашнее животное знакомо детям, поэтому новое немецкое слово быстро связывается с образом кошки.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 загадке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помогают мягкая шерсть, усы, когти и тихая походка. Кошка мяукает и почти бесшумно крадётся — таких подсказок обычно хватает, чтобы угадать её.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Hund — собака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часто встречается в первых немецких темах, потому что это знакомое детям животное. Она лает, сторожит дом и любит играть с мячом.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загадке удобно запомнить слово der и признаки laut, treu, schnell, Pfote и Schwanz. Эти подсказки помогают сразу представить дружелюбного пса у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16982" y="1779938"/>
            <a:ext cx="575777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16495"/>
            <a:ext cx="658031" cy="5849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Fuchs — лиса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Рыжий цвет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Лиса легко узнаётся по цвету rot. Для детей это простая и яркая подсказка, которая сразу делает образ зверя заметным и запоминающимся.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Житель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Fuchs живёт в лесу и осторожно движется среди деревьев. Такая подсказка помогает отличить его от домашних животных и быстро сузить поиск.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шаги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лиса появляется как ловкое животное с быстрыми шагами и узкой мордочкой. Пушистый хвост тоже хорошо помогает её узнать.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и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форму der Fuchs. Для 3 класса это не только новое животное, но и хороший пример слова с артиклем der.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Bär — медведь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Bär — большой лесной зверь. Его легко узнать по словам groß, stark и schwer, которые сразу подсказывают крупное и сильное животное.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любит лес, мёд и ягоды. В загадке это создаёт понятный образ спокойного, но очень мощного зверя.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медведя тяжёлая походка и громкий голос. Такие признаки хорошо слышны и легко сравниваются с другими животными.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удобное слово для произношения и описания. Оно короткое, яркое и хорошо запоминается вместе с картинкой.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Hase — заяц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на лугу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Hase часто появляется в загадках как быстрый зверёк на лугу. Его легко представить среди травы, где он почти незаметен. Длинные уши и длинные прыжки сразу подсказывают ответ, особенно если рядом встречаются слова schnell и springen.
</a:t>
            </a:r>
            <a:endParaRPr lang="en-US" sz="1229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спасается от лисы
</a:t>
            </a:r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хорошо прячется и умеет быстро убегать. В сказочной картинке он может заметить лису и тут же прыгнуть в сторону. Для урока немецкого языка это отличный пример движения, которое можно показать жестом и повторить вслух.
</a:t>
            </a:r>
            <a:endParaRPr lang="en-US" sz="12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Igel — ёж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умеет сворачиваться в клубок и защищаться. Для детей это очень наглядный пример того, как животное может защищать себя без крика и бега.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лесу, в траве и среди листьев ёж оставляет тихий шорох. Слово nachtaktiv тоже помогает понять, что он часто появляется вечером и ночью.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Igel — маленькое животное с иголками. В загадке его легко узнать по словам klein и stachelig, которые сразу показывают необычный внешний вид.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Eule — сова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Eule — ночная птица с большими глазами и очень тихим полётом. Это слово удобно соединяет тему животных и тему птиц на уроке немецкого языка.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Сова охотится ночью и хорошо видит в темноте. Её звук можно передать как uhu, поэтому слово легко запоминается вместе с образом звёздного неба.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отгадать немецкую загадку о животном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 коротких загадок на уроке немецкого языка в 3 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06673"/>
            <a:ext cx="341226" cy="30331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919241" y="2687716"/>
            <a:ext cx="21326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подсказки и один ответ: слова-помощники в теме Tiere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groß и klein сразу сужают поиск. Ребёнок сравнивает, кто больше, кто меньше, и быстрее понимает, о каком животном идёт речь в загадке.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животных часто нужны braun, rot, schwarz и weiß. Цвет помогает представить зверя и соединить немецкое слово с уже знакомым образом.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laut и leise подсказывают, как звучит животное. По голосу дети легко отличают кошку, собаку и других героев коротких загадок.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schnell, langsam, springen и laufen делают загадку живой. Они помогают не просто назвать животное, а увидеть, как оно двигается и ведёт себя.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Maus — мышь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Maus — очень маленькое и осторожное животное. В загадках она часто прячется в норке, шуршит тихо и появляется рядом со словами klein и leise.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64581"/>
            <a:ext cx="2507400" cy="179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3 класса это удобный образ для узнавания по признакам. Дети быстро замечают хвостик, размер и осторожное поведение, а слово die Maus легко запоминается.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лесные животные в немецких загадках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лес, поле или луг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леса и природы подсказывают других героев: der Fuchs, der Bär, der Hase, der Igel. Так круг поиска становится намного уже.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место 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загадке есть дом, двор, сад или ферма, ребёнок сразу думает о домашних животных: die Katze, der Hund, die Kuh, das Huhn.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проверка по подсказкам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сверить цвет, звук и движение. Если признаки совпали с местом жизни, ответ находится быстрее и без лишних догадок.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Arbeiten mit einfachen описаниями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вроде ich bin klein или ich bin braun понятны детям с первого прослушивания. Они помогают услышать знакомые слова внутри целой загадки.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с ich делает загадку похожей на маленький рассказ от имени животного. Это помогает ребёнку не только запоминать слова, но и привыкать к простой немецкой фразе.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описания удобно повторять хором, по цепочке или в игре «кто это?». Повторение звучит весело и поддерживает внимание даже у самых нетерпеливых учеников.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Vogel und die Eule: кто летает ночью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Vogel — дневной певец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Vogel обычно связан с днём, песней и жизнью рядом с людьми. В загадках помогают слова Flügel, Federn, fliegen и singen, которые легко представить по картинке.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Eule — ночная охотница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Eule, наоборот, узнают по ночи, тишине и большим глазам. Слово nachts сразу подсказывает, что птица активна после захода солнца и летает почти бесшумно.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запомнить главных героев темы Tiere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пяти опорных образов — кошки, собаки, лисы, медведя и зайца — быстро связывает слово с картинкой, движением и короткой репликой.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25" y="1410404"/>
            <a:ext cx="4117200" cy="19500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9725" y="1410404"/>
            <a:ext cx="4117200" cy="19500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 с человеком: ферма и двор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800500" y="3425300"/>
            <a:ext cx="36021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ферме слышно знакомые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 ферме легко узнать die Kuh, das Huhn и das Pferd. Молоко, яйца и копыта становятся подсказками в загадке, а знакомые предметы помогают детям быстро вспомнить нужное слово.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042275" y="3425300"/>
            <a:ext cx="36219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живёт верный сосед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 дети часто видят den Hund. Он сторожит двор, бегает за мячом и громко лает, поэтому его легко узнать по голосу и поведению.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 всем подсказкам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смотрит, подходит ли размер: klein или groß. Затем он проверяет цвет, место жизни и то, как животное двигается в загадке.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животное leise, mit Schnurrhaaren и любит ловить мышей, ответом будет die Katze. Одна подсказка ещё не решает задачу, важна вся картина.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животное laut, treu, hat Pfoten и живёт рядом с домом, это der Hund. Такие признаки удобно сравнивать с картинкой и уже знакомыми словами.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животное schnell, braun und springt, вероятнее всего, это der Hase. Проверка по всем признакам помогает не перепутать похожих лесных зверей.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к правильной отгадке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связать чтение, слух и память при работе с загадками о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Tierrätsel делают урок немецкого живым и понятным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животных превращают новые слова в игру, а не в скучный список. Дети запоминают названия, признаки и звуки быстрее, потому что думают, сравнивают и радуются отгадке.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2026-05-25T03:12:31Z</dcterms:created>
  <dcterms:modified xsi:type="dcterms:W3CDTF">2026-05-25T03:12:31Z</dcterms:modified>
</cp:coreProperties>
</file>