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на плоскости: ключевые свойства и способы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задаёт направление и длину; по координатам вычисляют расстояния, суммы и углы в 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векторы важны в школьной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Векторный язык связывает геометрию и алгебру: пространственные отношения превращаются в численные формулы. Координаты помогают находить расстояния, середины, углы и проверять параллельность или перпендикулярность. В доказательствах это даёт компактные, проверяемые равенства.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вектора и его основные характеристики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обозначают стрелкой над буквой или через координаты; у него есть начало и конец. Он характеризуется длиной (модулем) и направлением, поэтому два отрезка могут быть похожи, но оставаться разными по смыслу.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Сонаправленные векторы имеют одинаковое направление; в координатах они «смотрят» в одну сторону. Противоположно направленные имеют ту же длину, но меняют ориентацию: их направление противоположно, хотя величина одинакова.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вектора равен длине направленного отрезка и не зависит от того, где он расположен на плоскости. Нулевой вектор имеет длину 0: его начало совпадает с концом, а направления как определённой характеристики нет.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4180" y="632075"/>
            <a:ext cx="4168040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 алгебры (10 класс), общие определения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векторов и их свойства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Классифицируем векторы по признакам и связываем каждый вид с геометрическим смыслом, чтобы различать объекты не только по числам, но и по направлениям.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для различения векторов существенны и модуль, и направление; одинаковая длина ещё не гарантирует равенство или коллинеарность.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интерпретация вектора на координатной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вектор удобно понимать как стрелку от точки начала к точке конца. Если A(x1, y1) — начало, а B(x2, y2) — конец, то движение по осям напрямую считывается по расположению этих точек.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находят как разность координат конца и начала: (x2−x1; y2−y1). Один и тот же вектор описывает одинаковое смещение при параллельном переносе: меняется положение фигуры, но сохраняется характер перемещения.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и их вычисление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координаты позволяют контролировать совпадение направлений и длины: если у двух векторов одинаковые компоненты, они равны; если компоненты отличаются общим множителем, отношения между векторами становятся проверяемыми вычислением.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A(x1, y1) и B(x2, y2), то вектор AB имеет координаты (x2−x1; y2−y1). Этот приём переводит геометрию в алгебру: вместо рисунка работает формула.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вектора вычисляют по формуле |AB|=√((x2−x1)²+(y2−y1)²), которая опирается на теорему Пифагора. Так длина находится без построений, только по числам координат.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векторов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Сумму двух векторов находят как совместное перемещение: по правилу треугольника или по правилу параллелограмма. В координатах это покомпонентное сложение: (x1; y1)+(x2; y2)=(x1+x2; y1+y2), то есть складываются соответствующие проекции.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строится через прибавление противоположного: (x1; y1)−(x2; y2)=(x1−x2; y1−y2). Геометрически это означает, что мы компенсируем одно смещение другим, а результат трактуем как направленное перемещение.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школьной практики: a=(2;1), b=(−1;3) (конкретные операции над заданными векторами)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операций над векторами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«итог» полностью задаётся координатами: разные операции меняют компоненты по своим правилам.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различие между наращиванием (2a), согласованным смещением (a+b) и компенсирующим эффектом (a−b): координаты дают однозначный численный контроль.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ноль вектор полностью «обнуляется», потому что его компоненты становятся нулевыми.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математики: свойства умножения вектора на число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Масштабирование меняет модуль в |k| раз: при k=0 получается нулевой вектор, а значит исчезает и длина, и направленность.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3506840"/>
            <a:ext cx="396113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Коллинеарные и компланарные векторы в школьных задачах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Коллинеарные векторы лежат на одной прямой или на параллельных прямых. Для ненулевых векторов это означает существование числа k, при котором b=ka.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Коллинеарность по прямым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векторы коллинеарны, их направления либо совпадают, либо противоположны, а различие сводится к одному коэффициенту. Это полезно при доказательствах параллельности сторон и направлений.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направлений и масштабов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плоскости понятие компланарности связано с тем, что рассматриваемые векторы «живут» в одной плоскости рисунка. Тогда все связи можно проверить на координатах и на чертеже.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Компланарность в плоских чертежах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Коллинеарность помогает анализировать многоугольники: если стороны выражаются пропорциональными векторами, то соответствующие линии параллельны. В координатной форме это подтверждается вычислениями.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многоугольники и координаты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с свойствами логарифмов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для преобразований: от условий к проверке результата (подходит для уравнений, упрощений и задач на область определения).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переводит умножение в сложение: log_a(xy)=log_a x+log_a y для x&gt;0, y&gt;0. Это свойство работает как для чисел, так и для выражений с переменными.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выносится множителем: log_a(x^k)=k·log_a x при x&gt;0. При этом важно аккуратно следить за знаком k и за тем, что аргумент логарифма остаётся положительным.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тоже упрощается: log_a(x/y)=log_a x−log_a y при x&gt;0, y&gt;0. Оно особенно удобно, когда в задачах появляется дробь или отношение двух степенных выражений.
</a:t>
            </a:r>
            <a:endParaRPr lang="en-US" sz="133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тождества и «скелет» преобразований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основании 10: log_10(0,1)=-1, log_10(1)=0, log_10(10)=1 (вычислено по определению).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логарифм положителен, нулевой или отрицательный
</a:t>
            </a:r>
            <a:pPr algn="l" indent="0" marL="0">
              <a:lnSpc>
                <a:spcPct val="120000"/>
              </a:lnSpc>
              <a:buNone/>
            </a:pPr>
            <a:r>
              <a:rPr lang="en-US" sz="2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основания a&gt;1 знак логарифма определяется аргументом: при 0&lt;x&lt;1 он отрицателен, при x=1 равен нулю, при x&gt;1 положителен. Это помогает быстрее оценивать решения без вычислений.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графике показывают строгое возрастание log_10 x: переход через x=1 меняет знак с «минус» на «плюс». Значит, при решении уравнений достаточно проверить аргументы и знак.
</a:t>
            </a:r>
            <a:endParaRPr lang="en-US" sz="19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059482"/>
            <a:ext cx="4813500" cy="33906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чаще всего нужны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стандартных свойств логарифмов, изучаемых в школьном курсе.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«формула — что находит — типичная задача». Она закрывает большинство преобразований логарифмов в школьных задачах 10–11 классов.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содержит произведение, дробь или степень, начинать обычно стоит с соответствующего свойства; смена основания применяется, когда основания неудобны или разные.
</a:t>
            </a:r>
            <a:endParaRPr lang="en-US" sz="13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35020"/>
            <a:ext cx="317700" cy="25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8885" y="2192950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логарифмами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область допустимых значений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забыть, что аргумент логарифма должен быть строго положительным. Даже одно «лишнее» значение может сделать преобразование неверным и привести к посторонним корням.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применяют правило степени
</a:t>
            </a:r>
            <a:pPr algn="r" indent="0" marL="0">
              <a:lnSpc>
                <a:spcPct val="90000"/>
              </a:lnSpc>
              <a:buNone/>
            </a:pPr>
            <a:r>
              <a:rPr lang="en-US" sz="1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log_a(x^k)=k·log_a x верно при x&gt;0. Ошибка возникает, если внутри стоит выражение, которое может принимать отрицательные значения, или если забывают про знак аргумента.
</a:t>
            </a:r>
            <a:endParaRPr lang="en-US" sz="1016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знаки в дробях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log_a(x/y) многие теряют минус: вместо вычитания получают сумму. Это искажает уравнение, особенно когда затем складывают или выносят множитель.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Считают, что база всегда удобна
</a:t>
            </a:r>
            <a:pPr algn="l" indent="0" marL="0">
              <a:lnSpc>
                <a:spcPct val="9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промах — пытаться «сводить» логарифмы с разными основаниями без смены основания. Если a≠b, сначала приводят к общему виду, иначе формулы не применимы.
</a:t>
            </a:r>
            <a:endParaRPr lang="en-US" sz="10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свойства логарифмов помогают доказывать и сравнивать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выражения задают один и тот же логарифм, их можно привести к общей форме через свойства: разложить на сумму или разность, вынести степень, затем сравнить коэффициенты. Это превращает доказательство в аккуратное тождественное преобразование.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надёжно работать через «инварианты»: одинаковые аргументы с одинаковым основанием дают одинаковые значения логарифмов. Когда основания разные, сначала выполняют смену основания и только потом сокращают выражения.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log_2(8)=3, log_2(1/8)=-3, log_2(4)=2 (по определениям степеней 2^3=8 и т.д.).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знаки: как свойства проявляются на практике
</a:t>
            </a:r>
            <a:pPr algn="l" indent="0" marL="0">
              <a:lnSpc>
                <a:spcPct val="120000"/>
              </a:lnSpc>
              <a:buNone/>
            </a:pPr>
            <a:r>
              <a:rPr lang="en-US" sz="25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примерах с основанием 2 видно: степень в аргументе превращается в множитель, а инверсное отношение меняет знак. Эти случаи удобно использовать как «проверочные» для вывода формул.
</a:t>
            </a:r>
            <a:pPr algn="l" indent="0" marL="0">
              <a:lnSpc>
                <a:spcPct val="150041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визуализация подчёркивает: одно и то же правило «степень» управляет величиной, а аргумент вида 1/x отвечает за изменение знака. После преобразований полезно сверять знак ответа.
</a:t>
            </a:r>
            <a:endParaRPr lang="en-US" sz="19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уравнений с логарифмами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исходного уравнения к ответу с контролем ОДЗ (области допустимых значений).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и в других темах нужны свойства логарифмов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естественных науках логарифмы помогают описывать «масштабы»: радиоактивный распад, громкость звука, интенсивности в химии. Свойства позволяют преобразовывать формулы к удобному виду для вычислений.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графики и анализ часто достаточно перевести выражения к сумме/разности логарифмов, чтобы исследовать поведение функции. Это делает доказательства короче и нагляднее для старшеклассников.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логарифмы напрямую связаны с показательной функцией: переход от степени к логарифму упрощает уравнения и позволяет строить решения через монотонность и проверки значений.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логарифмы как «конструктор» для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логарифмов переводят сложные выражения в управляемые суммы, разности и множители. Координаты ОДЗ, правила для произведения/частного/степени и смена основания образуют набор инструментов, который делает решения точными и проверяемыми.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2026-05-12T05:55:50Z</dcterms:created>
  <dcterms:modified xsi:type="dcterms:W3CDTF">2026-05-12T05:55:50Z</dcterms:modified>
</cp:coreProperties>
</file>