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разных типов на уроке русского языка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тексты, чтобы читать и писать точнее.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разные типы текста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тексты помогают по-разному сообщать информацию: рассказывать о событиях, описывать предметы, объяснять мысль или давать пошаговые указания. Поняв цель автора, легче читать, пересказывать и писать без ошибок в построении текста.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Повествование: события в порядке развития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82025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показывает, как событие развивается во времени: сначала возникает ситуация, затем что-то меняется, а в конце становится понятен результат.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297192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опирается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такого текста особенно важны действия героев, время, последовательность событий и итог. Читатель видит не набор фактов, а движение сюжета.
</a:t>
            </a:r>
            <a:endParaRPr lang="en-US" sz="946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3212371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повествовании часто встречаются глаголы прошедшего времени и слова-сигналы порядка: сначала, затем, потом, наконец. Они делают рассказ понятным и связным.
</a:t>
            </a:r>
            <a:endParaRPr lang="en-US" sz="946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4107669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строятся рассказ, сказка, случай из жизни и сообщение о событии. Во всех этих жанрах главное — передать ход событий от начала к завершению.
</a:t>
            </a:r>
            <a:endParaRPr lang="en-US" sz="9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Описание: словесная картина предмета, человека или места
</a:t>
            </a:r>
            <a:endParaRPr lang="en-US" sz="207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объекта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сосредоточено на внешних и внутренних признаках: цвете, форме, размере, настроении, деталях и особенностях внешности. Именно они создают цельный образ.
</a:t>
            </a:r>
            <a:endParaRPr lang="en-US" sz="1024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текстах обычно больше прилагательных и существительных, чем глаголов действия. Благодаря этому внимание читателя удерживается на признаках, а не на событиях.
</a:t>
            </a:r>
            <a:endParaRPr lang="en-US" sz="967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описывать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подходит для портрета героя, комнаты, природы, животного или школьного кабинета. Любой объект можно представить ярко, если выбрать точные детали.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описания — не рассказать, что произошло, а помочь увидеть предмет так, будто он находится перед глазами. Поэтому важны точность и выразительность.
</a:t>
            </a:r>
            <a:endParaRPr lang="en-US" sz="108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основные типы текста по признакам
</a:t>
            </a:r>
            <a:endParaRPr lang="en-US" sz="2353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текста легче узнать, если посмотреть на то, что в нем главное: действия, признаки, доказательства или порядок шагов.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повествования и инструкции сильнее выражена последовательность, у описания — признаки, у рассуждения — логика доказательства.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признакам типов текста, 2025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Рассуждение: мысль, доказательство, вывод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594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начинается с тезиса — основной мысли, которую автор хочет доказать. Сначала он называет проблему или отвечает на вопрос, а потом показывает свою позицию.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83424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приводятся доказательства: примеры, объяснения, сравнения или факты. Они помогают читателю понять, почему тезис верен и чем он подтверждается.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01469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частей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связи мыслей используются слова потому что, поэтому, значит, во-первых, во-вторых, следовательно. Они помогают увидеть логику рассуждения и не потерять ход мысли.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245974" y="148440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формулируется итог, который завершает рассуждение. Так строятся объяснение правила, ответ на вопрос и мини-сочинение с аргументами.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185753"/>
            <a:ext cx="3239400" cy="11957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пяти типов текста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типы речи по цели, признакам и языку. Это помогает быстро сопоставить похожие тексты и не перепутать их строение.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текста определяется задачей автора: рассказать, показать, доказать, направить или кратко сообщить факт.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признаков типов текста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тип текста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смысловым признакам текста: события, признаки, логика, шаги и факты.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Инструкция: текст, который ведет к результату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82025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Инструкция не просто сообщает сведения, а показывает, что нужно сделать, чтобы получить нужный результат. Поэтому ее смысл связан с действием и точным порядком шагов.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297192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инструкции характерны слова сначала, затем, после этого, потом и в конце. Они помогают не перепутать этапы и выполнить работу без лишних действий.
</a:t>
            </a:r>
            <a:endParaRPr lang="en-US" sz="946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3212371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глаголов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используются глаголы в повелительной форме: возьмите, смешайте, запишите, выполните. Такие формы прямо обращают читателя к действию и делают текст понятным.
</a:t>
            </a:r>
            <a:endParaRPr lang="en-US" sz="946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4107669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Инструкция встречается в рецептах, правилах игры, памятках по безопасности и при сборке поделок. Ошибка в одном шаге может изменить весь результат.
</a:t>
            </a:r>
            <a:endParaRPr lang="en-US" sz="9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733" y="2179071"/>
            <a:ext cx="433913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Сообщение: краткие и точные факты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без лишнего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передает только основную информацию: что произошло, где и когда это случилось, кто участвовал. Лишние подробности здесь не нужны и могут мешать понять главное.
</a:t>
            </a:r>
            <a:endParaRPr lang="en-US" sz="798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текстах особенно важны даты, имена, названия мест и событий. Чем точнее данные, тем легче быстро проверить и запомнить сообщение.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часто встречается в новостях, объявлениях, заметках и школьных сообщениях. Оно должно быть ясным, кратким и сразу понятным читателю.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длинных объяснений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сообщении обычно нет подробных рассуждений и развернутых описаний. Его задача — передать факт так, чтобы читатель сразу понял, что произошло.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встречаются в разных типах текста
</a:t>
            </a:r>
            <a:endParaRPr lang="en-US" sz="2339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выбор помогает быстро узнать, как устроен текст: он описывает, объясняет, ведет по шагам или рассказывает о событиях.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Преобладающая группа слов показывает главную задачу текста: действие, признак, логика или последовательность.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типам текста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признаки, по которым узнается тип текста
</a:t>
            </a:r>
            <a:endParaRPr lang="en-US" sz="2372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легче всего узнать по глаголам действия и временным словам: сначала, потом, наконец. Они помогают увидеть ход событий и понять, что произошло раньше, а что позже.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 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опирается на прилагательные, существительные и точные детали. Такие слова создают образ предмета, человека или места, поэтому читатель ясно представляет цвет, форму, размер и настроение.
</a:t>
            </a:r>
            <a:endParaRPr lang="en-US" sz="1261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и указания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Инструкция узнается по порядку действий и побудительным формам: возьмите, запишите, выполните, смешайте. Такой текст особенно понятен, когда каждое предложение ведет к следующему шагу.
</a:t>
            </a:r>
            <a:endParaRPr lang="en-US" sz="1261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строится на связях между мыслями. В нем часто встречаются слова потому что, значит, поэтому, следовательно, а также формулировки тезиса, доказательств и вывода.
</a:t>
            </a:r>
            <a:endParaRPr lang="en-US" sz="127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311994"/>
            <a:ext cx="3239400" cy="9432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жанры и их типы текста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 жанр связан с задачей автора и главным способом построения текста.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жанр может включать разные элементы, но ведущий тип текста определяется целью и способом изложения.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текстов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сюжет — три разных текста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школьном коридоре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только что прозвенел, и по коридору быстро пошли ученики. Сначала все торопились в класс, потом достали тетради, а в конце учитель проверил готовность к уроку. Один день превратился в короткий рассказ о событиях.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как на фотографии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светлом кабинете стоят ровные ряды парт, на подоконнике лежат зелёные листья, а на стене висит расписание. Тихо, аккуратно и немного торжественно: именно так описание создаёт образ места и передаёт настроение без лишних действий.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внимательность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легко пропустить объяснение, если отвлекаться на разговоры и записки. Поэтому важно слушать, задавать вопросы и проверять себя. Такое рассуждение не просто показывает школьный день, а объясняет, почему правила помогают учиться лучше.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написать текст нужного типа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схема: сначала определяем цель, затем выбираем тип текста, подбираем языковые средства и проверяем структуру.
</a:t>
            </a:r>
            <a:endParaRPr lang="en-US" sz="10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текста в разных типах речи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цель текста, тем заметнее его композиция: читатель быстрее понимает, где начинается мысль и как она завершается.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особенно велика в описании, а остальные типы сильнее зависят от последовательности и завершения мысли.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композиции текста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напоминает, что перед написанием нужно проверить цель и строение текста.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текста чаще всего путают в ученических работах.
</a:t>
            </a:r>
            <a:endParaRPr lang="en-US" sz="1732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Проверка: правильно ли выбран тип текста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Ответьте на короткие вопросы и сравните их с целью текста: так легче заметить ошибки до сдачи работы.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ответы совпадают с замыслом, тип текста выбран верно и работу легче доработать без путаницы.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 по теме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4620" y="1266498"/>
            <a:ext cx="1264613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1643" y="1266498"/>
            <a:ext cx="1124100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87898" y="1266498"/>
            <a:ext cx="1405125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24665" y="1266498"/>
            <a:ext cx="1405125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различать типы текста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быстрее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тип текста узнается сразу, легче выделить главное, заметить важные детали и понять, что автор хотел сообщить читателю.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сочинении или изложении легче выбрать нужные слова, если ясно, нужен рассказ, описание, объяснение или краткое сообщение.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Пересказывать без путаницы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Зная, как построен текст, можно не смешивать события, признаки и выводы, а пересказывать материал связно и по порядку.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 учиться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навык помогает на уроках русского языка, литературы, истории и других предметов, где важно понимать и создавать разные тексты.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текстах разных типов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Повествование, описание, рассуждение, инструкция и сообщение решают разные задачи. Если узнавать их по цели и строению, читать, пересказывать и писать становится намного легче.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2026-05-28T15:23:35Z</dcterms:created>
  <dcterms:modified xsi:type="dcterms:W3CDTF">2026-05-28T15:23:35Z</dcterms:modified>
</cp:coreProperties>
</file>