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обычаи, традиции и суеверия
</a:t>
            </a:r>
            <a:endParaRPr lang="en-US" sz="230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традиции и суеверия: основы культурного наследия и их роль в обществе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корни и развитие культуры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 возникли в ответ на потребности общества и природных условий. Суеверия формировались для объяснения необъяснимого, влияя на формирование коллективной и личной самоидентификации в разных исторических контекстах.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обычаи включают повседневные ритуалы, такие как приветствие и личная гигиена, формируя устойчивые социальные нормы.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обычаи проявляются через обряды, запреты и культовые служения, объединяя верующих в единую духовную общность.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обычаи регулируют поведение на рабочем месте, закрепляя традиционные правила и корпоративные нормы в разных сферах 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обычаев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символизирует победу добра над злом и наступление весны. Праздник сопровождается разбрасыванием ярких красок и общими гуляньями, отражая древние ведические обычаи и единство сообщества.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фестиваль Холи — праздник красок и весны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учит гармонии, уважению и чистоте. Каждый жест наполнен символизмом, что подчеркивает глубокую связь с традиционными ценностями и эстетикой Японии.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чайная церемония — искусство медитации и этикета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объединяет народ в песнях, танцах и угощениях. Сжигание чучела зимы символизирует обновление и надежду, сохраняя исторические традиции и народные обряды.
</a:t>
            </a:r>
            <a:endParaRPr lang="en-US" sz="1137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Масленица — проводы зимы и встреча весны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культурных традиций в мире
</a:t>
            </a:r>
            <a:endParaRPr lang="en-US" sz="2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82203"/>
            <a:ext cx="4646100" cy="21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традиций России, Китая и Великобритании
</a:t>
            </a:r>
            <a:endParaRPr lang="en-US" sz="200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исследовательский центр культуры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семейные, религиозные и праздничные традиции трёх стран, отражающие особенности их культур и исторический опыт.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формируют образ жизни, тесно связаны с историей и ценностями каждой страны, подчёркивая культурное многообразие.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семейные трапезы укрепляют общение и создают пространство для обмена опытом и поддержкой между поколениями, способствуя формированию доверия и близости.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ужины как основа единства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Отмечая важные даты, семьи передают чувство значимости каждого члена, воспитывая уважение к личности и уважение к семейным ценностям.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дней рождения — ритуал признания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отдых и ритуальные сборы развивают чувство принадлежности и помогают формировать устойчивые традиции и позитивные воспоминания у детей.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выходные как время для укрепления связей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семейных традиций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обычаев и традиций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общественного поведения позволяет создавать прогнозируемую и стабильную среду в рамках социальных групп.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сохранение культурных норм способствуют непрерывности традиций и воспитанию следующего поколения.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через обычаи помогает интегрировать индивида в общество и формирует коллективную идентичность.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психологически комфортной среды поддерживает эмоциональное равновесие и укрепляет чувство единства в сообществе.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люди прибегали к суевериям, чтобы понять непредсказуемые природные явления, обеспечивая себе иллюзию контроля и безопасности.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научных объяснений как фактор зарождения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часто включали защитные ритуалы и амулеты, направленные на отвращение плохих событий и сглаза, отражая потребность в духовной защите.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злые силы и обереги
</a:t>
            </a:r>
            <a:endParaRPr lang="en-US" sz="1467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благоприятного исхода важнейших дел люди создавали специальные обряды, поддерживающие психологическую уверенность и мотивацию.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на удачу и успех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суеверий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суеверия остаются актуальными во многих культурах, охватывая различные сферы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суеверий в разных странах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суеверий варьируются, но отражают универсальное стремление к контролю над неопределённостью.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культурных привычек, 2022 год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 помещении считают предвестником бедности и отсутствия денег в доме.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предметов через порог сопровождается страхом привлечения неудачи или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Рассыпанная соль и разбитое зеркало символизируют ссоры и несчастья, уходя корнями в древние народные поверья.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русские суеверия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такие как Новый год, Рождество и Масленица, выступают символами культурного наследия, объединяя людей в торжестве общих ценностей и исторических традиций.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как хранители культуры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способствуют сохранению коллективной памяти, передавая знания и истории из поколения в поколение через ритуалы и обряды.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празднования укрепляют чувства единства и принадлежности, создавая атмосферу общности и поддерживая социальные связи внутри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выполняют функцию культурной идентификации, поддерживая национальное самосознание и устойчивость культуры в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традиций в семейной среде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преемственность культурных практик: этапы формирования и закрепления обычаев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трансформация традиций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адаптируются под влияние цифровых технологий, позволяя изменять формы проведения праздников и ритуалов для соответствия современным требованиям и интересам.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способствует взаимопроникновению культур, создавая новые гибридные обряды и расширяя традиционное понимание культурных практик.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общественные традиции трансформируются, объединяя наследие с инновациями и создавая пространство для новых коллективных культурных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обычаи и традиции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распространение культурных образцов, обеспечивая мгновенный обмен информацией между разными поколениями и регионами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коллективные ритуалы и тренды, которые быстро приобретают популярность, интегрируясь в повседневную культурную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способствуют трансформации традиций, модифицируя их формы и адаптируя под современный образ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межкультурный диалог, позволяя принимать и интегрировать элементы чужих культур в национальное наследие.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советский праздник теперь отмечается во многих странах, символизируя права женщин и солидарность. Его празднование объединяет разные культуры и усиливает международное взаимопонимание.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женский день: трансформация и универсальность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праздник проник в другие страны, где адаптируется под местные особенности. Он показывает, как культурные обычаи трансформируются и становятся частью глобального культурного пространства.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благодарения: миграция традиции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религиозного корня праздник стал коммерческим и социальным событием, заключая в себе символику романтики, при этом приобретая особенности в каждой стране.
</a:t>
            </a:r>
            <a:endParaRPr lang="en-US" sz="117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Валентина: праздник любви в разных культурах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традиций: международные праздники и культурный обмен
</a:t>
            </a:r>
            <a:endParaRPr lang="en-US" sz="17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ритуалы, такие как Последний звонок, способствуют формированию коллективной идентичности и создают общие воспоминания среди учеников и педагогов.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Линейки и торжественные мероприятия укрепляют дисциплину и чувство принадлежности к школьному сообществу, поддерживая традиции учреждения.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Выпускные вечера символизируют завершение этапа образования, объединяя поколения и сохраняя преемственность школьных культурных практик.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 в школьной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носителей национальных языков приводит к утрате уникальных культурных знаний и идентичности. Это снижает разнообразие мирового культурного наследия.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языков и фольклора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локальных традиций усиливает отчуждение и ослабляет связки между людьми, что способствует росту индивидуализма и снижению социальной солидарности.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разобщённость в урбанизированных обществах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традиционных моделей поведения и ценностей затрудняет адаптацию в обществе, снижая устойчивость и самосознание нового поколения.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культурных ориентиров у молодёжи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традиций: последствия и вызовы
</a:t>
            </a:r>
            <a:endParaRPr lang="en-US" sz="19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помогают формировать моральные барьеры, придают ощущение контроля над судьбой и поддерживают людей в стрессовых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они могут порождать иррациональные страхи, ограничивая критическое мышление и подталкивая к опасным или повторяющимся ритуалам.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суеверия одновременно способны укреплять коллективную психологию и создавать препятствия для рационального восприятия мира.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 отрицательное влияние суеверий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уважение культурных различий содействуют предотвращению межнациональных конфликтов и укрепляют взаимное доверие в обществе.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уважения к чужим обычаям и традициям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обогащает социальное взаимодействие в многонациональных коллективах, способствуя эффективной работе и учёбе.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чужих традиций развивает личную эмпатию и способствует формированию более гармоничных межличностных отношений.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культуре других народов обеспечивает фундамент для мирного и продуктивного сосуществования в глобализированном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роль обычаев, традиций и суеверий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 сохраняют культурную преемственность и стабильность общества, в то время как суеверия отражают глубины человеческой психологии. Их изучение способствует осознанному отношению к наследию и формированию гармоничной идентичности.
</a:t>
            </a:r>
            <a:endParaRPr lang="en-US" sz="11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2026-05-07T18:27:40Z</dcterms:created>
  <dcterms:modified xsi:type="dcterms:W3CDTF">2026-05-07T18:27:40Z</dcterms:modified>
</cp:coreProperties>
</file>