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сказке Г. Цыферова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сказка о Родине, доме, природе и доброте.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сказочник детства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Геннадий Цыферов писал короткие и ясные сказки для детей. В них оживают природа, животные и простые чувства — радость, забота и дружба.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напоминает о писателе, который говорил с детьми просто и тепло.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биографических сведений о Геннадии Цыферове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Геннадия Цыферова, автора добрых сказок о Родине.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природе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 и поля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особенно заметны леса, поля и реки. Эти образы делают Россию широкой и живой. Природа рядом, как знакомый друг, и от этого текст кажется тёплым.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небо, облака и берёзы создают спокойный пейзаж. В нём много света и воздуха. Такая картина помогает почувствовать тишину, свободу и красоту родной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сказке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Цыферов говорит о важных вещах мягко и спокойно. Даже большие темы в его сказке звучат ласково, поэтому читателю легко доверять этому миру.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дружба, забота и добрые слова. Они помогают понять: в родной стране ценят тепло сердца, а не грубость и злость.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смотреть на людей и природу с добротой. Тогда Россия воспринимается не только как место на карте, но и как дом, где хочется беречь хорошее.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кажется большой и разной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охватывает много природных зон. Поэтому рядом существуют леса, степи, горы и моря, а пейзажи могут быть совсем непохожими друг на друга.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стране есть холодный север и тёплый юг. Это делает образ России особенно богатым: в ней всегда можно увидеть что-то новое и удивительное.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большие города и маленькие деревни. У каждого места свой характер, свои улицы, свои привычки и своё настроение.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края соединяются в одну большую страну. Из-за этого Россия в сказке выглядит сильной, разнообразной и очень интересной для наблюдения.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чувство Родины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любовь к Родине начинается с близкого и знакомого.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39" y="2965020"/>
            <a:ext cx="311100" cy="27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9108" y="1242412"/>
            <a:ext cx="260662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детали, которые помогают запомнить сказку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ведёт взгляд вперёд и помогает представить путь через знакомые места. Она делает картину простой, ясной и очень близкой ребёнку.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добавляет сказке тихий свет и немного волшебства. Она напоминает, что даже в обычном пейзаже можно увидеть красоту и надежду.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делает мир живым и подвижным. Она словно соединяет небо и землю, а ещё приносит ощущение свободы и спокойствия.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дорога связывают дом с большим миром. Через них Россия в сказке становится и домашней, и широкой одновременно.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создаёт чувство чистоты, тишины и простора. Такой образ легко запоминается и помогает почувствовать холодную, но красивую сторону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символы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у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сразу напоминает о русской природе. Её светлый ствол и тонкие ветви часто встречаются в пейзажах, поэтому образ кажется очень родным. В сказке такая деталь помогает увидеть страну спокойной, чистой и узнаваемой.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Кремль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Москва показывают историю и силу государства. Эти образы помогают почувствовать, что у России есть центр, где соединяются прошлое, настоящее и будущее. Для ребёнка это знак большой и важной страны.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матрёшка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 герб напоминают о символах страны, а матрёшка — о народной культуре и мастерстве. Вместе они создают яркий образ России, который легко запомнить и узнать среди других стран.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Г. Цыферова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простые слова, чтобы ребёнку было легко читать и понимать текст. От этого сказка звучит ясно, спокойно и по-доброму.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мягкие интонации делают речь похожей на тихий разговор. Она не торопится, а как будто бережно показывает красоту Родины.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языке нет лишней громкости. Зато есть тепло, свет и уважение к читателю, поэтому каждое слово звучит искренне и близко.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287" y="1238150"/>
            <a:ext cx="1953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сказке чувствуется как безопасное и доброе место, где всё знакомо и спокойно. Детям легко представить этот уют, потому что он напоминает их собственный мир.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прогулка по двору, тропинке или улице помогает увидеть Родину не далёкой, а близкой. Обычный путь становится маленьким открытием, полным света и тишины.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деревья, птицы и небо создают картину, которую ребёнок узнаёт сразу. Такие детали делают страну живой, тёплой и понятной без длинных объяснений.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важно спокойствие: никто не пугает, не торопит и не спорит. Поэтому Россия воспринимается как место, где можно доверять миру и чувствовать себя защищённым.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близко детям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сказке — это не только леса и реки, но и люди, которые трудятся каждый день. Их забота делает страну тёплой и живой, а не просто большой.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взаимопомощь и уважение. Когда люди поддерживают друг друга, берегут старших и не проходят мимо чужой беды, страна становится по-настоящему дружной и крепкой.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представление о России помогает увидеть главное: у Родины есть человеческое лицо. Оно выражается в добрых поступках, терпении, внимании и умении жить вместе.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страна людей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большие города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сказочном восприятии выглядит торжественно и красиво: башни, площади, улицы и огни создают образ сильной столицы. Через город чувствуется история страны и её движение вперёд.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показывают, что Россия многолика. В них соединяются старина и современность, шум и порядок, праздничность и труд — и именно поэтому они так запоминаются.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любви к Родине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чувство Родины вырастает из простых и понятных впечатлений ребёнка.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возникает тихое, мягкое настроение. Всё кажется знакомым и безопасным, как любимый уголок дома, куда хочется вернуться.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доброе чувство гордости и благодарности. Сказка не шумит, а тихо согревает и надолго запоминается.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узнавание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радость от простых деталей: неба, тропинки, деревьев, света. Читатель словно говорит: «Да, я это знаю!»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замечать красоту в обычных вещах: в окне, дереве, дорожке, облаке. Если смотреть внимательнее, мир вокруг становится интереснее и добрее.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природу нужно беречь, а родной язык — ценить. Добрые слова и внимательное отношение помогают сохранить всё, что дорого сердцу.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показывает: любовь к стране начинается с малого. С дома, улицы, доброго поступка и тёплой памяти о близких людях.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теме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река под большим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тихий лес, светлую реку и широкое небо, в котором плывут облака. Такая картина передаёт простор и спокойствие. Она сразу напоминает о красоте родной земли и о том, как приятно просто смотреть вокруг.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у тропинки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домики, тропинка, забор, птицы на крыше и тёплый свет из окна. Иллюстрация получится очень домашней и доброй. В ней легко почувствовать мир детства, где всё знакомо и безопасно.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огни и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изобразить улицу большого города, башни, площади и огни, которые загораются вечером. Такая сцена покажет красоту Москвы и других городов. Она добавит торжественность и поможет увидеть Россию как большую и живую страну.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важно сегодня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детям увидеть Россию как общий дом, где рядом живут разные люди и разные места. Это учит уважать разнообразие и чувствовать себя частью большой страны.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пробуждает интерес к чтению и к природе. Простые образы и добрый тон делают текст понятным, а разговор о Родине — живым и не скучным.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любовь к родной земле начинается с внимания и доброго взгляда. Это важный урок, который нужен и детям, и взрослым.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39" y="1242412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65020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958" y="2954337"/>
            <a:ext cx="260662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53095"/>
            <a:ext cx="311100" cy="276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выражают главную мысль сказки: родная страна становится по-настоящему близкой, когда её любят сердцем и замечают в ней добро и красоту.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реки, поля и небо создают ощущение широты и свободы. Через них Россия в тексте выглядит светлой, спокойной и очень живой.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поступки, поддержка и умение быть рядом с другими делают страну человечной. Эти слова показывают, что сила России — в согласии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России, памяти, красоте и мире помогают увидеть страну как большой общий дом. В нём важно беречь всё, что дорого и знакомо.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 и знакомые места помогают понять, что Родина начинается с самого близкого. Детство делает это чувство тёплым, понятным и надёжным.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сказке Г. Цыферова: главный вывод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Цыферова Россия — это светлый и добрый мир, где рядом живут природа, люди и тёплая память сердца. Из простых чувств рождается настоящая любовь к Родине.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2026-05-23T23:05:28Z</dcterms:created>
  <dcterms:modified xsi:type="dcterms:W3CDTF">2026-05-23T23:05:28Z</dcterms:modified>
</cp:coreProperties>
</file>