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Вильям Шекспир. «Гамлет»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принца, который ищет правду и расплачивается за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писал в Англии эпохи Елизаветы I, когда особенно интересовались человеком и его внутренним миром. «Гамлет» вырос из древней датской легенды и стал одной из самых глубоких трагедий о власти, совести и страхе смерти.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Шекспир, двор и время перемен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— наследный принц Дании, образованный и наблюдательный. Он привык думать прежде, чем действовать, и замечает в людях то, что другие предпочитают не видеть.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Гамлет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Гамлета сочетаются ум, чувствительность и внутренний разлад. Именно поэтому он кажется живым и близким даже современному читателю.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отца и скорого брака матери его мир меняется. Вместо доверия появляются боль, недоумение и ощущение, что вокруг скрыта опасная ложь.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должен разобраться, действительно ли его отец был убит, и кто стоит за преступлением. Без этого он не может принять решение о мести.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сообщает, что короля убил Клавдий, ставший новым правителем и мужем Гертруды. Но поверить призраку для Гамлета непросто.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понимает: месть — не просто действие, а нравственный поступок. Он боится ошибиться и превратить справедливость в новое зло.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трагедия строится на напряжении между долгом, совестью и сомнением. В этом и заключается её главная сила.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трагедии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Эльсинор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мир двора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Эльсинор показан не как уютный дворец, а как место постоянного наблюдения. Здесь почти каждый следит за каждым, а искренность становится редкостью.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караулы, коридоры и залы усиливают ощущение опасности. Замок словно хранит тайну, которую нельзя скрыть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и тайна убийства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Стража и Горацио замечают призрак умершего короля. Появление тени сразу создаёт ощущение тревоги и ожидания важного открытия.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преступлении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открывает Гамлету страшную правду: Клавдий убил короля ядом, когда тот спал в саду. Это становится началом мести.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вопрос для Гамлета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получает приказ отомстить, но не теряет сомнений. Ему нужно понять, можно ли доверять увиденному и услышанному.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43839"/>
            <a:ext cx="305255" cy="2442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Гамлет сомневается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хочет не просто наказать виновного, а убедиться, что наказание будет честным. Для него важно не нарушить нравственный закон.
</a:t>
            </a:r>
            <a:endParaRPr lang="en-US" sz="127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 видимому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понимает, что в Эльсиноре многое скрыто за словами и масками. Поэтому герой проверяет каждую деталь, прежде чем поверить.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для Гамлета — не слабость, а попытка остаться человеком. Он боится потерять себя, даже если правда требует решительного поступка.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самых известных фраз мировой литературы связано с размышлением Гамлета о жизни и смерти.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У. Шекспир, трагедия «Гамлет»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монолог стал символом внутреннего выбора: терпеть боль или искать выход, даже если он страшен.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Офелия любит Гамлета, но не может свободно выбирать свою судьбу. Она подчиняется отцу и брату, как это было принято при дворе.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чувства оказываются беззащитны перед интригами и чужими решениями. Когда вокруг растёт жестокость, Офелия остаётся почти без опоры.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Полония её мир рушится. Потеря близкого человека и давление со всех сторон приводят к безумию и трагическому финалу.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Офелия: любовь и беззащитность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возраст или статус, а вклад каждого героя в развитие трагедии и раскрытие тайны.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конфликт создают Гамлет и Клавдий; Офелия и Полоний усиливают трагедию, а Горацио помогает сохранить память о событиях.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по сюжету трагедии У. Шекспира «Гамлет»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Полоний старается выглядеть рассудительным советником, но его длинные речи и поучения чаще скрывают осторожность, чем настоящую мудрость.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подслушивает, расспрашивает и проверяет других, поэтому сам становится частью дворцовой слежки и недоверия.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Полоний и придворные интриги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Эльсинора почти никто не говорит прямо: каждое слово может быть ловушкой, а каждый разговор — способом узнать чужую тайну.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Полоний знает правила двора, но не понимает, что опасность уже вышла за пределы обычных интриг и приближается к трагедии.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трагедии показывает, как одно преступление запускает цепь новых бедствий.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пьесы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внутри театра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 актерами превращается в проверку совести Клавдия: история убийства короля повторяется на глазах двора, и виновный выдает себя тревогой.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показывает, что искусство может раскрывать скрытую правду не хуже допроса: спектакль становится зеркалом, в котором видна человеческая вина.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407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66014"/>
            <a:ext cx="440228" cy="3913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фразы пьесы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«Быть или не быть»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выражает самый трудный выбор Гамлета: терпеть боль жизни или искать выход, не зная, что ждет человека за пределом смерти.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«Век расшатался»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передают ощущение мира, в котором нарушен порядок: старые нормы слабеют, а вокруг героя растут страх, ложь и несправедливость.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«Слова, слова, слова»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Гамлета показывает его недоверие к пустым речам и намекает, что за красивыми словами при дворе часто скрывается обман.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19814"/>
            <a:ext cx="3848986" cy="19754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фрагменты и их смысл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сцены трагедии связаны с главными темами и поворотами сюжета.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фрагмент не просто двигает сюжет, но и раскрывает новую грань конфликта: совесть, обман, месть и цену выбора.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У. Шекспира «Гамлет»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понимает, что месть не возвращает утраченную жизнь и не делает мир справедливее: после каждого решения страдание только усиливается.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финал трагедии так тяжел: наказаны почти все, а вместе с виновным гибнут и те, кто оказался втянут в цепь чужих поступков.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мести и справедливости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показывает, что справедливость связана не только с наказанием виновного, но и с тем, как человек действует по совести и не предает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трагедии по ходу действия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виден не только спад, но и краткие моменты напряженного ожидания, когда герои еще могут изменить ход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постепенно темнеет: от тревоги и сомнений пьеса приходит к ощущению неизбежной катастрофы.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последовательности эмоциональных эпизодов в трагедии У. Шекспира «Гамлет»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поднимает вопросы, которые понятны и сегодня: как отличить правду от лжи, можно ли верить власти и что важнее — действие или размышление.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героях легко узнать человеческие чувства: обиду, страх, одиночество, растерянность и желание понять, почему мир бывает несправедливым.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помогает задуматься о выборе, который приходится делать не только в больших событиях, но и в повседневной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«Гамлет» изучают в школе и ставят в театре: он говорит о вечных проблемах простыми, сильными и запоминающимися образами.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«Гамлет» читают до сих пор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позволяют увидеть характеры героев через речь, паузы и споры: именно в коротких сценах особенно заметны сомнение, страх и скрытая вражда.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во фрагментах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при дворе и спектакль с актерами раскрывают тему обмана: за внешним спокойствием там постоянно скрываются тревога, подозрение и борьба за власть.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Монологи Гамлета и сцены с призраком помогают понять его внутренний конфликт, а разговоры с Гертрудой показывают семейную боль и взаимное непонимание.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«Гамлет»: трагедия выбора и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Шекспира показывает, как одно преступление разрушает судьбы людей и порядок целого королевства. В центре остаются совесть, сомнение и ответственность за свой выбор.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2026-05-22T21:17:00Z</dcterms:created>
  <dcterms:modified xsi:type="dcterms:W3CDTF">2026-05-22T21:17:00Z</dcterms:modified>
</cp:coreProperties>
</file>