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 в эпосе: как чувство становится испытанием героя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эпосе проверяет характер, верность и судьбу героя.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и особая роль любви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рассказывает о героях, великих событиях и памяти народа. В нём любовь редко бывает тихим личным чувством: она связана с долгом, разлукой, подвигом и выбором, который меняет судьбу.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366" y="2181169"/>
            <a:ext cx="321434" cy="2857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081" y="2195455"/>
            <a:ext cx="321434" cy="2571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2114" y="2170429"/>
            <a:ext cx="2688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95455"/>
            <a:ext cx="321434" cy="25714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одна из главных тем эпического мира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между героями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между мужчиной и женщиной в эпосе часто становится началом испытаний. Оно связано не только с привязанностью, но и с последствиями для семьи, города или целого народа.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семье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герои помнят о родителях, детях и супруге. Забота о близких помогает понять, почему они терпят трудности, возвращаются домой и сохраняют верность даже в опасности.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товарищество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сильной в эпосе бывает дружба боевых товарищей. Верность другу может оказаться важнее славы, а потеря близкого человека становится для героя настоящим нравственным испытанием.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родной земле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защищает не только себя, но и свой город, племя или народ. Такое чувство соединяет личную преданность с памятью о предках и ответственностью перед будущим.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клятва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сюжетах любовь переплетается с обещанием, честью и обязанностью. Поэтому эпический герой часто выбирает не то, что легче, а то, что соответствует его слову и кодексу.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и Парис: чувство, которое привело к Троянской войне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Елены и Париса показывает, как личное чувство в эпосе превращается в событие огромного масштаба. Из-за увоза Елены начинается Троянская война.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героев и народов эта линия становится не романтическим сюжетом, а причиной длительного конфликта. Эпос подчёркивает, что любовь может изменить ход истории.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 и Патрокл: любовь, дружба и верность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 переживает гибель Патрокла не как обычную потерю, а как личную трагедию. Это чувство меняет его решения и возвращает его в бой.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Месть за друга становится для героя важнее славы. Так эпос показывает, что верность близкому человеку способна сильнее воинской гордости.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раскрывает человеческую сторону Ахилла. Даже самый могучий воин остаётся уязвимым, когда теряет того, кто был ему дорог.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и Пенелопа: любовь как ожидание и верность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Троянской войны Одиссей долго не может вернуться домой. Его путь затягивается на годы, а семья живёт ожиданием и надеждой на встречу.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Пенелопа остаётся верна мужу и не принимает новый брак. Их история стала образом терпения, преданности и силы чувства, которое выдерживает время и разлуку.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переплетаются внутри одного произведения и влияют на поступки героя.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эпос связывает любовь с верностью и ответственностью, а не только с личным чувством.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эпическим произведениям: «Илиада», «Одиссея», «Песнь о Нибелунгах», «Манас», русские былины.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любви встречаются в эпосе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долг: главный конфликт эпического героя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герой нередко стоит перед выбором: следовать личному чувству или исполнить обязанность перед родом, городом, князем и товарищами. Этот выбор редко бывает лёгким.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эпосе не отменяет долг, а делает его труднее. Герой должен сохранить верность близким, не потеряв уважения к чести и слову.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конфликта сюжет становится напряжённым. Каждое решение героя влияет не только на него самого, но и на судьбу других людей.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эпические истории звучат торжественно и часто трагично. В них любовь проверяет не только сердце, но и нравственную стойкость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эпосы раскрывают любовь через верность, долг и испытание.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традициях любовь ведёт к испытанию, а не к спокойному счастью.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эпических произведений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сюжеты в известных эпосах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любовь действует в эпическом сюжете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типичной последовательности эпических событий в разных произведениях.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эпосе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в античном эпосе показывает, как личная красота и выбор одного человека могут изменить судьбы целых народов. Её образ связан не только с любовью, но и с тяжелыми последствиями для Трои и Спарты.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Пенелопа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Пенелопа становится символом ожидания и верности. Пока Одиссей долгие годы не возвращается домой, она сохраняет надежду и не изменяет семейному долгу, удерживая порядок в доме и памяти о муже.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Брюнхильда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Брюнхильда в «Песни о Нибелунгах» соединяет силу, гордость и чувство собственного достоинства. Её образ показывает, что женщина в эпосе может влиять на ход событий не меньше героя-воина.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Каныкей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Каныкей в эпосе «Манас» воплощает семейную верность, поддержку и заботу о близких. Через её образ эпос подчеркивает, что женская преданность помогает герою сохранять дом, честь и память рода.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образы: любовь как защита и ответственность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эпического героя любовь прежде всего проявляется в готовности защитить тех, кто ему дорог. Он рискует собой не ради личной выгоды, а ради семьи, товарищей, родного дома и чести своего имени.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 в эпосе связано с делом: герой идет в бой, мстит за близкого, выполняет клятву, хранит память о погибших. Так любовь становится частью его нравственного долга.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мужские образы в эпосе кажутся сдержанными, но очень выразительными. О чувствах героя судят по поступкам, а не по словам, и в этом раскрывается его внутренняя сила.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любовь в эпосе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Троя: любовь, ставшая причиной войны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Елены и Париса показывает, как личное чувство может привести к бедствию для целого города. Из-за этого выбора начинается долгая война, а вместе с ней приходят разрушение, потери и память о погибших.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Нибелунгах»: любовь и роковая развязка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эпосе любовные отношения тесно связаны с гордостью, обидой и местью. Чувства героев не приносят спокойствия: они усиливают конфликт и ведут сюжет к трагическому финалу, где рушатся судьбы и надежды.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сказания: разлука вместо счастья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эпических историях влюбленные оказываются разделены войной, долгим путем или волей судьбы. Вместо семейного покоя читатель видит утрату дома, тяжелое прощание и торжественную, почти скорбную атмосферу.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в эпосе любовь сильнее связана с долгом и историей, чем в других жанрах.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показывает не только чувство, но и его цену; сказка чаще завершает сюжет счастьем, а лирика сосредоточена на переживании.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 художественным признакам, на основе изучения эпоса, сказки и лирики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любовь в эпосе отличается от любви в сказке и лирике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25288"/>
            <a:ext cx="300000" cy="24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4281" y="2618763"/>
            <a:ext cx="260138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и своему народу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защищает не только дом, но и землю предков. Для него родина — это место памяти, где хранятся корни семьи, история народа и смысл его подвига.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племя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любовь может быть обращена к городу, племени или общине. Такая верность заставляет героя думать не о себе, а о безопасности и будущем своих людей.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герой бережет слова, сказания и имена предков. Через память о прошлом он сохраняет связь поколений и чувствует ответственность перед теми, кто жил раньше.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народу в эпосе выражается в готовности встать на его защиту. Это чувство соединяет патриотизм, честь и личную смелость в одном поступке.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герой и его чувства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герой обычно кажется спокойным и сильным, но его чувства открываются в поступках. Он помнит о близких, хранит верность слову и не забывает о тех, кто зависит от него.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семье в эпосе проверяется делом: герой защищает дом, уважает родителей и стремится не уронить честь рода. Его привязанность тесно связана с ответственностью.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верность товарищу тоже становятся важной частью образа героя. Он переживает потерю друга, поддерживает соратников в бою и ценит память о совместных испытаниях.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чувства не делают героя слабее. Напротив, они показывают его человечность, внутреннюю стойкость и способность отвечать не только за себя, но и за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каждый герой или героиня раскрывает особую сторону эпической любви.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эпосе многолика: она выражается через дружбу, верность, ожидание, вину и семейную преданность.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тексты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эпоса и разные оттенки любви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любовные сюжеты в эпосе хорошо запоминаются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типичным этапам эпического сюжета, где чувство проходит через испытание и становится частью памяти о герое.
</a:t>
            </a:r>
            <a:endParaRPr lang="en-US" sz="10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эпосы разных народов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греческом, германском, тюркском и русском эпосе любовь по-разному связана с сюжетом, но почти всегда проверяется на верность, терпение и готовность к жертве ради близких.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народа любовь в эпосе становится не только личным чувством, но и мерой чести. По ней судят о том, способен ли герой сохранить слово, дом и память предков.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эпические произведения разных культур можно сравнивать между собой. Общие мотивы помогают увидеть, что ценности героев часто оказываются очень близкими.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эпосе: чувство, которое проверяет героя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показывает любовь как испытание, в котором раскрываются честь, верность и сила характера. Именно поэтому такие истории остаются важными и запоминаются надолго.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2026-05-19T06:03:45Z</dcterms:created>
  <dcterms:modified xsi:type="dcterms:W3CDTF">2026-05-19T06:03:45Z</dcterms:modified>
</cp:coreProperties>
</file>