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особенности фразовых глаголов с to pick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to pick: значения, структура, практическое применение.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языковой контекст фразовых глаголов с pick
</a:t>
            </a:r>
            <a:endParaRPr lang="en-US" sz="3563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формируются сочетанием глагола и частицы, приобретая новые значения. Глагол pick ведёт начало от древнеанглийского, где означал «колоть» и «выбирать». Эти выражения развились как важный лексический элемент современного английского языка, особенно в разговорной и профессиональной среде.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структура фразовых глаголов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насчитывается более тысячи таких глаголов, что подчёркивает их важность для свободного владения языком.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значение фразовых глаголов бывает переносным и непредсказуемым, что требует запоминания и практического применения.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состоят из глагола и частицы (предлог или наречие), образуя единое целое, смысл которого часто не вывести из отдельных частей.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фразовых глаголов с pick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pick, такие как pick on, pick out, pick up, образуются добавлением частиц, каждая из которых меняет значение глагола в сторону специфической функции или действия.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фразовых глаголов с 'pick'
</a:t>
            </a:r>
            <a:endParaRPr lang="en-US" sz="152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pick on означает придираться, pick out — выбирать, а pick up — поднимать или осваивать навык. Эти конструкции употребляются в различных бытовых и профессиональных контекстах.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и примеры использования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to pick on описывает цикличное негативное поведение — придирки или травлю по отношению к кому-либо.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подчёркивает эмоциональную нагрузку и негативные последствия для жертвы, влияя на межличностные отношения.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встречается в неформальной речи, особенно среди школьников, где проявляется в буллинге и несправедливой критике.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pick on: определение и коммуникативная функция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pick on: жизненные и социальные примеры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систематически pick on одноклассника из-за его внешности, что приводит к снижению его самооценки и ухудшению атмосферы в классе. Этот пример иллюстрирует психологический эффект неоднократных придирок.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травля одноклассника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pick on конкретного ученика, указывая на его ошибки и недостатки чаще, чем на успехи. Такое поведение вызывает у школьника стресс и снижает учебную мотивацию.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Придираться со стороны учителя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11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и лингвистические особенности to pick on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'on' подчёркивает направленное и повторяющееся действие, делая акцент на постоянстве придирок или издевательств.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pick on обычно требует прямого дополнения в винительном падеже, указывая, кто является объектом негативного воздействия.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используется в разговорном стиле и школьной лексике для описания отношений среди подростков.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соответствуют такие глаголы, как 'придираться', 'задавать трения', 'третировать'.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5329" y="1612725"/>
            <a:ext cx="4799743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в разных сферах с переводами и кратким контекстом.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pick on часто используется при описании негативного поведения в различных жизненных сферах, отражает эмоциональный характер действия.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Dictionary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pick on: примеры употребления, переводы и контексты
</a:t>
            </a:r>
            <a:endParaRPr lang="en-US" sz="37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акцентировать внимание на осознанном и индивидуальном выборе среди множества вариантов.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фразовый глагол широко применяется в контекстах покупок, тестирования, отбора и творческих заданий.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pick out означает выбрать или выделить конкретный объект из группы на основе заданных критериев.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pick out: значение и разнообразие употребления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показывает девушку, которая выбирает книгу среди множества других, подчёркивая акт осознанного выбора.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пример — студент, выделяющий важное предложение маркером, демонстрируя использование фразового глагола в учебной практике.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pick out: визуализация и практические примеры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 и конструкция to pick out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как в официальной, так и в разговорной англоязычной речи, чаще всего для выражения обнаружения, выделения или подчёркивания наиболее значимого или подходящего элемента.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to pick out обычно сочетается с существительными, обозначающими конкретный объект или элемент, что делает его употребление чётким и однозначным в речи.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'out' подчёркивает действие выделения объекта из общего множества, придавая глаголу значение целенаправленного выбора с акцентом на отделение от других элементов.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771854"/>
            <a:ext cx="4535700" cy="23145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pick out: примеры и переводы в различных ситуациях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англоязычные примеры с переводом и тематической принадлежностью, демонстрируя разнообразные сферы употребления глагола to pick out.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pick out широко используется в различных контекстах, подчёркивая процесс целенаправленного выбора или выделения.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Dictionary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pick up в буквальном значении описывает действие поднятия предмета с поверхности, часто используемое в повседневных ситуациях и бытовой речи.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Многофункциональность глагола обеспечивает его востребованность в речи разного уровня – от разговорного до делового, делая его фундаментальным для владения английским языком.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переносном смысле to pick up означает быстрое усвоение навыков или знаний, часто в учебном и профессиональном контексте, что подчёркивает его важность для развития.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широко употребляется в значении «забирать» человека с какого-либо места – например, на машине или при встрече, отражая транспортные или социальные действия.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pick up: диапазон значений и сферы применения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Ребёнок, поднимающий игрушку с пола, иллюстрирует буквальное значение to pick up, показывая физическое действие с предметом в повседневной жизни, понятное ученикам.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Друг, забирающий товарища из аэропорта, и студент, быстро осваивающий программу, демонстрируют расширение глагола в социальном и обучающем контексте, соответственно.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37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pick up: практические примеры и иллюстрации
</a:t>
            </a:r>
            <a:endParaRPr lang="en-US" sz="37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употребляется для обозначения улучшения состояния или самочувствия, например, пациента, который 'picked up' после лечения, подчеркивая динамику и прогресс.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и для описания восстановления активности после перерыва или затишья, что актуально в профессиональной среде и медиа-дискурсе.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разговорной речи to pick up часто ассоциируется с флиртом или началом романтических отношений, что подчёркивает его эмоциональную и социальную глубину.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pick up: богатство смысловых оттенков в современной речи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694315"/>
            <a:ext cx="4839600" cy="2469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таблица показывает разнообразные переводы глагола to pick up в разных сферах, сопровождаемые примерами для лучшего понимания контекста.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pick up адаптируется под контекст, варьируя значение от физического действия до обучения и социальных взаимодействий.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Macmillan Dictionary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pick up: варианты перевода и контекстуальные примеры
</a:t>
            </a:r>
            <a:endParaRPr lang="en-US" sz="3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доминирование to pick up, демонстрируя его универсальность и широкое применение в речи за последнее десятилетие.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глагола to pick up связано с его многофункциональностью и частым применением в различных сферах, тогда как to pick on встречается реже из-за узкой негативной окраски.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использования to pick on, to pick out, to pick up в современной речи
</a:t>
            </a:r>
            <a:endParaRPr lang="en-US" sz="321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Corpus, 2013—2023 гг.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81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68600" y="1629091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студенты путают to pick out и to pick up, неправильно определяя разницу между выбором объекта и его поднятием или сбором, что ведёт к смысловым и стилистическим ошибкам.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409125" y="360000"/>
            <a:ext cx="53769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фразовых глаголов с pick
</a:t>
            </a:r>
            <a:endParaRPr lang="en-US" sz="3403" dirty="0"/>
          </a:p>
        </p:txBody>
      </p:sp>
      <p:sp>
        <p:nvSpPr>
          <p:cNvPr id="8" name="Text 3"/>
          <p:cNvSpPr txBox="1"/>
          <p:nvPr/>
        </p:nvSpPr>
        <p:spPr>
          <a:xfrm>
            <a:off x="4668600" y="3216300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распространённая ошибка — использование to pick on в значении 'забрать' или 'выбрать', что искажает смысл фразы, требуя внимательного подхода к контексту и правильной постановки частицы.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7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и ресурсы для усвоения фразовых глаголов с pick
</a:t>
            </a:r>
            <a:endParaRPr lang="en-US" sz="377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применять тематические карточки для закрепления значений, что помогает создавать ассоциации и улучшать запоминание.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приложения, такие как Quizlet и LinguaLeo, способствуют активному повторению и разнообразию форм обучения, делая процесс интереснее.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и просмотр англоязычных материалов обеспечивает погружение в язык, что укрепляет навыки понимания и помогает успешно сдавать экзамены.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упражнения на аудирование и устную речь развивают восприятие и использование глаголов в естественных ситуациях коммуникации.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to pick on, to pick out, to pick up расширяет языковой арсенал, развивает навыки адаптации и способствует эффективному общению в разных контекстах, что важно для успешной учебы и жизни.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и практическое применение фразовых глаголов с pick
</a:t>
            </a:r>
            <a:endParaRPr lang="en-US" sz="319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2026-05-07T22:02:11Z</dcterms:created>
  <dcterms:modified xsi:type="dcterms:W3CDTF">2026-05-07T22:02:11Z</dcterms:modified>
</cp:coreProperties>
</file>