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41550" y="1062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Бабочка в литературе: образ, символ и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33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и хрупкость бабочки превращаются в символ превращений, свободы и мимолётности жизни в текстах разных жанров.
</a:t>
            </a:r>
            <a:endParaRPr lang="en-US" sz="335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бабочка так часто появляется в книгах и стихах
</a:t>
            </a:r>
            <a:endParaRPr lang="en-US" sz="3304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жизненный цикл, яркие крылья и удивительная метаморфоза от гусеницы к взрослому насекомому дают писателям готовый образ перемен. Через него можно говорить о взрослении, мечте и быстроте красоты.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Бабочка как литературный образ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бабочка помогает передать красоту и лёгкость, а также беззащитность. Её появление обычно связано с открытым движением, которое делает картину живой и зримой.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бабочка становится частью весеннего пейзажа: солнце, цветы и воздух задают настроение радости. Поэты подчёркивают связь насекомого с теплом и обновлением природы.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произведениях бабочка напоминает о быстротечности жизни: она словно «мелькает» и исчезает. Тогда важны яркость, движение, воздушность и мотив превращения.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Бабочка в народном творчестве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устном народном творчестве бабочка появляется в загадках, потешках и прибаутках. Её узнают по ярким крыльям, лёгкому полёту и летнему времени, когда природа особенно заметна и «оживлена».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тексты нередко противопоставляют бабочку тяжёлым или неуклюжим образам. Поэтому она становится знаком красоты и лёгкости: её движения радуют взгляд и помогают говорить о приятных, светлых чувствах.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наблюдения к символу: как рождается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типичный путь от предметного описания к художественному обобщению
</a:t>
            </a:r>
            <a:endParaRPr lang="en-US" sz="310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700" y="1533950"/>
            <a:ext cx="267900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0825" y="326100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0825" y="1533950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7188" y="3261000"/>
            <a:ext cx="200925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Стихотворения о бабочке: главные темы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тепло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бабочка появляется на фоне прогревшейся природы: солнечного света, тёплого воздуха и первых цветов. Это помогает поэту передать радостное, «проснувшееся» настроение.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воздуха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обращают внимание на полёт и порхание: будто крылья рисуют в небе быстрый узор. Так появляется ощущение лёгкости, обновления и живого ритма.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Цветущие луга и пейзаж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бабочки вплетают в описание лета: лугов, травы, полевых цветов. Насекомое становится живым штрихом, который делает картину ярче и точнее.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мгновения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бабочка важна как знак краткого впечатления: она мелькнула и исчезла. Тогда стихотворение звучит тише, а красота дня воспринимается особенно ценной.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и эпитеты, связанные с бабочкой
</a:t>
            </a:r>
            <a:endParaRPr lang="en-US" sz="2998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используют сравнения, чтобы образ бабочки сразу был понятен: её сопоставляют с цветком, листком, искрой, снежинкой или кусочком света. Так возникает зрительная точность.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 помогают почувствовать характер движения и внешности. Чаще всего встречаются определения лёгкая, пёстрая, хрупкая, воздушная, нежная, трепетная. Они «держат» тонкость и красоту.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таким словам читатель легче замечает детали: как вздрагивают крылья, как меняется траектория полёта, как бабочка кажется живой и подвижной. Это делает текст образным.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художественные определения подобраны удачно, бабочка перестаёт быть только насекомым. Она становится смыслом — ощущением красоты, которое трудно удержать, но легко увидеть сердцем.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текстов делают акцент на красоте и на превращении: именно эти признаки проще всего превратить в художественную мысль для разных жанров.
</a:t>
            </a:r>
            <a:endParaRPr lang="en-US" sz="1017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школьным примерам и типичным темам учебных материалов (точные проценты в источниках не закреплены).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смыслы чаще всего связывают с образом бабочки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устойчивое «ядро» смысла: бабочка помогает говорить и о внешней красоте, и о внутреннем изменении, а краткость жизни звучит как дополнительный оттенок.
</a:t>
            </a:r>
            <a:endParaRPr lang="en-US" sz="96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00562" y="1584025"/>
            <a:ext cx="3433477" cy="229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Бабочка в разных жанрах литературы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жанрах один и тот же образ работает по-разному: меняются способ описания и то, какой смысл выходит на первый план.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образ «подстраивается» под жанр: где-то он служит для узнавания, где-то — для настроения, а где-то — для мысли о нравственности и жизни.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литературы и примеры из школьной хрестоматии.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Бабочка и тема превращения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317907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Куколка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Куколка в литературе часто воспринимается как пауза и ожидание. Здесь рождается идея внутренней работы: внешне тихо, но главное происходит внутри.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0593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Взрослая бабочка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взрослой бабочки становится знаком перемен и нового качества. Для 6 класса этот этап особенно близок теме взросления и развития характера.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24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Гусеница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этапе образ связан с началом пути и скрытыми возможностями. Гусеница напоминает о том, что изменения начинаются незаметно и требуют времени.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бабочки в сказках и мифах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бабочка часто появляется как волшебное существо: она приносит весточку весны, помогает герою в пути или становится знаком наступающих перемен. Её лёгкий полёт связывает чудесное с миром повседневных вещей.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мифах и легендах разных народов бабочка может символизировать душу, бессмертие и обновление. В сказочном повествовании она нередко соединяет два пространства — мир людей и мир природы, усиливая ощущение таинства.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шкале видно смещение от «живого» изображения к более сложным смысловым оттенкам: от пейзажной красоты к внутренним переживаниям и бережному взгляду на природу.
</a:t>
            </a:r>
            <a:endParaRPr lang="en-US" sz="969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как учебная обобщающая модель (без статистических подсчётов).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образ бабочки в литературе разных эпох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к современности, тем чаще бабочка становится не только деталью природы, но и опорой для разговоров о чувствах, ценности мира и хрупкости мгновений.
</a:t>
            </a:r>
            <a:endParaRPr lang="en-US" sz="99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Бабочка в произведениях русских писателей и поэтов
</a:t>
            </a:r>
            <a:endParaRPr lang="en-US" sz="2786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о природе русских поэтов бабочка обычно включается в общий пейзаж: луга, садовые дорожки, движение воздуха. Она помогает увидеть красоту как живую, меняющуюся картину.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подчёркивают динамику образа — трепет крыльев, быстрый перелёт, внезапное появление. Поэтому бабочка часто связана с настроением радости или лёгкой, тихой грусти.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программе образ бабочки также встречается в рассказах о лете и цветах. Здесь она работает как знак внимания к мелочам: каждая деталь помогает передать «настроение времени».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333" y="1648750"/>
            <a:ext cx="3363534" cy="225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какие художественные приёмы делают образ бабочки «зримым» и помогают перейти от описания к смыслу.
</a:t>
            </a:r>
            <a:endParaRPr lang="en-US" sz="1124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приёмы по отдельности рисуют крылья и полёт, а вместе формируют главный эффект: хрупкая красота становится понятной и значимой.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анализу художественного текста (обобщение приёмов).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приёмы, которые создают образ бабочки
</a:t>
            </a:r>
            <a:endParaRPr lang="en-US" sz="3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бабочка нередко становится знаком того, что счастье и красота могут быть недолгими: несколько недель — и образ исчезает, оставляя чувство быстрого течения времени.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недель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срок жизни делает красоту особенно ценной, потому что она появляется, длится недолго и быстро превращается в воспоминание.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о жизненном цикле бабочек в школьных курсах биологии (обобщённо, без привязки к конкретному виду).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анализировать образ бабочки в 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для школьного разбора художественного фрагмента.
</a:t>
            </a:r>
            <a:endParaRPr lang="en-US" sz="3144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Бабочка в иллюстрациях и книжной графике
</a:t>
            </a:r>
            <a:endParaRPr lang="en-US" sz="2958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Пёстрые крылья крупным планом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 рисует бабочку так, чтобы были видны узоры и линии на крыльях. Благодаря чёткому контуру образ получается «почти как настоящий». Малышам легче сравнить картинку с наблюдением на улице или в саду.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Бабочка над цветочным лугом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странице бабочка летит рядом с цветами: ромашками, васильками, колокольчиками. Иллюстрация передаёт лёгкость движения и ощущение тёплого воздуха. Такая композиция помогает читать текст как живой пейзаж, а не просто описание.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весна в деталях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графике бабочка часто показана на фоне солнечных лучей или светлого неба. Контраст делает крылья ярче, а полёт — заметнее. За счёт декоративности такие рисунки создают настроение весны и движения, поддерживая смысл истории.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чаще всего опираются на зрительные впечатления и ощущения от движения: цвет и «воздушность» помогают передать впечатление от бабочки мгновенно.
</a:t>
            </a:r>
            <a:endParaRPr lang="en-US" sz="969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типовым формулировкам из школьной хрестоматии (без формальной статистики).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чаще всего сопровождают образ бабочки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прилагательных о цвете и лёгкости подтверждает: в литературе образ бабочки строится через то, что читатель видит и чувствует одновременно.
</a:t>
            </a:r>
            <a:endParaRPr lang="en-US" sz="104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175" y="1419450"/>
            <a:ext cx="267900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7375" y="141945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9662" y="3284875"/>
            <a:ext cx="200925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37375" y="3284875"/>
            <a:ext cx="267900" cy="267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249300" y="139500"/>
            <a:ext cx="85452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для литературного разговора о бабочке
</a:t>
            </a:r>
            <a:endParaRPr lang="en-US" sz="2786" dirty="0"/>
          </a:p>
        </p:txBody>
      </p:sp>
      <p:sp>
        <p:nvSpPr>
          <p:cNvPr id="12" name="Text 2"/>
          <p:cNvSpPr txBox="1"/>
          <p:nvPr/>
        </p:nvSpPr>
        <p:spPr>
          <a:xfrm>
            <a:off x="9632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Чешуйчатые крылья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587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бабочек крылья покрыты чешуйками, из-за чего узор выглядит тонким и «почти нарисованным». В литературе это превращается в образ красоты, который хочется рассматривать внимательно.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4244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окраска как смысл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7199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видов яркая раскраска помогает защищаться или привлекать партнёра. Поэтому в текстах бабочка часто становится знаком красоты, но одновременно — уязвимости перед опасностью.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9632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недолгого мгновения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258750" y="3699350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бабочки живут всего несколько недель. Такой короткий срок делает их литературным символом мимолётности: прекрасное появляется быстро и так же быстро уходит.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54244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Метаморфоза, которая «работает» как сюжет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4719950" y="3699350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от гусеницы к взрослому насекомому помогает авторам говорить о переменах. Поэтому бабочка становится удобным художественным мостом между природным наблюдением и человеческими изменениями.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деталь — большая художественная идея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Бабочка соединяет красоту природы, тему превращения и мысль о быстротечности жизни. В народных текстах она связана со светом и летом, в стихах — с настроением, а в анализе — с символом перемен.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2026-05-15T04:38:50Z</dcterms:created>
  <dcterms:modified xsi:type="dcterms:W3CDTF">2026-05-15T04:38:50Z</dcterms:modified>
</cp:coreProperties>
</file>