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image" Target="../media/image-19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пород животных и сортов растений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направляет наследственность в интересах сельского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одомашнивания к селекции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просто отбирал полезные формы, а затем научился целенаправленно создавать новые породы и сорта. Сегодня селекция опирается на генетику, испытания и биотехнологии, чтобы закреплять ценные признаки надёжно и надолго.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и сорт как результаты селекционной работы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объединяет животных одного вида с общим происхождением, сходными признаками и устойчивой наследственностью. Такие группы создают целенаправленно, чтобы закрепить нужные хозяйственные качества в потомстве.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 — это культурная форма растений, у которой ценные признаки сохраняются при размножении. Для селекции важно, чтобы сорт был не только продуктивным, но и достаточно однородным.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отбирает внешне заметные особи, но ценность результата определяется тем, закреплены ли признаки на уровне генотипа. Только тогда они устойчиво передаются потомкам и не теряются в следующих поколениях.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результату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 сорта должны отличаться от других форм, быть стабильными и достаточно выровненными. Именно это делает их пригодными для практического использования в сельском хозяйстве и племенной работе.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457129"/>
            <a:ext cx="5253300" cy="1606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селекции животных и растений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селекция всегда направлена на признаки с практической ценностью для человека.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группах отбор ведут по признакам, которые повышают выход продукции и устойчивость организмов к условиям выращивания.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10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основа селекции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означает сохранение для размножения тех особей, которые обладают нужными человеку признаками. Остальные формы не используют в племенной или семенной работе.
</a:t>
            </a:r>
            <a:endParaRPr lang="en-US" sz="1111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применяют массовый отбор, индивидуальный отбор и оценку по потомству. Эти способы позволяют сначала выделить перспективные особи, а затем проверить, насколько устойчиво наследуются их качества.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особенно важна проверка производителей по потомству, а у растений — выделение лучших экземпляров по урожайности, размеру плодов и устойчивости к неблагоприятным условиям.
</a:t>
            </a:r>
            <a:endParaRPr lang="en-US" sz="11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новой породы или сорта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селекционной работы от цели до признания результата.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животных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производителей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начинается с выбора лучших животных по внешним признакам, продуктивности и здоровью. Затем остаются только те особи, которые способны передать полезные качества следующему поколению.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Неродственное скрещивание помогает объединить достоинства разных пород и линий, а вводное улучшает отдельные признаки без полного изменения породы. Такой подход расширяет наследственную комбинацию полезных качеств.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Близкородственное скрещивание может усилить нужные свойства, но одновременно повышает риск наследственных дефектов. Поэтому его применяют осторожно и только при строгом племенном контроле.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потомству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признаков, которые трудно увидеть сразу, особенно важна проверка по качеству потомства. Так оценивают молочность, племенную ценность и устойчивость к заболеваниям, а не только внешний вид животного.
</a:t>
            </a:r>
            <a:endParaRPr lang="en-US" sz="9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2451" y="2362487"/>
            <a:ext cx="17535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растений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 индивидуальный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большого числа растений выбирают лучшие экземпляры по урожайности, качеству плодов и устойчивости. Это базовый способ, который позволяет быстро отбраковать неудачные формы и сохранить ценные признаки.
</a:t>
            </a:r>
            <a:endParaRPr lang="en-US" sz="752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разных сортов создаёт новые сочетания генов. Благодаря большому числу потомков селекционер может найти удачные комбинации признаков и затем закрепить их в дальнейшем размножении.
</a:t>
            </a:r>
            <a:endParaRPr lang="en-US" sz="804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наборов хромосом часто приводит к укрупнению клеток, органов и плодов. Такой приём используют, когда нужно получить более мощные и иногда более продуктивные растения.
</a:t>
            </a:r>
            <a:endParaRPr lang="en-US" sz="772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мутагенов возникают новые наследственные варианты. Большинство из них бесполезны, но иногда появляются формы с ценными свойствами, которые можно включить в селекционную работу.
</a:t>
            </a:r>
            <a:endParaRPr lang="en-US" sz="751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 и микроклональное размножение позволяют быстро получить множество одинаковых растений с нужными признаками. Этот метод особенно полезен для редких и трудноразмножаемых форм.
</a:t>
            </a:r>
            <a:endParaRPr lang="en-US" sz="7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селекции используются чаще всего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точную статистику, а учебную оценку роли методов в селекции животных и растений.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остаётся основой всех направлений селекции, а остальные методы усиливают его, создавая новые комбинации или ускоряя поиск нужных форм.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10 класса; условная сравнительная оценка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и эффект гетерозиса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гетерозиса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первого поколения часто растут быстрее, лучше развиваются и дают более высокую продуктивность, чем родительские формы. Это явление называют гетерозисом, или гибридной силой.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эффект заметен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гетерозис проявляется у кукурузы, сахарной свёклы, птицы и свиней. В этих случаях гибриды F1 дают более высокий урожай или лучшую хозяйственную отдачу.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F1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поколении удачно сочетаются полезные признаки родителей, но во втором признаки часто расщепляются. Поэтому для практики особенно ценны именно гибриды первого поколения.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показывает, что правильный подбор родительских форм может резко повысить результат селекционной работы. Однако для устойчивого успеха необходимы контроль и последующее закрепление признаков.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 как основа селекционной работы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Разнообразие, с которого начинается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всегда работает с разными вариантами одного вида. Одни особи отличаются урожайностью, другие — выносливостью или качеством потомства, и именно это различие даёт материал для отбора и скрещивания.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нужные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признаков возникают при мутациях и при рекомбинации генов в половом размножении. Поэтому на схеме селекции рядом с ДНК уместны разные фенотипы одного вида и пример скрещивания двух линий.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передаётся потомкам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биологии важно различать наследственные признаки и изменения, вызванные средой. Успех селекции зависит только от тех свойств, которые закреплены в генотипе и могут сохраняться в следующих поколениях.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305" y="1318200"/>
            <a:ext cx="5679390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пород и сортов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селекционные достижения, которые заметно влияют на продуктивность, качество продукции и устойчивость культур и пород.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меняет не только внешний вид организмов, но и экономический результат: больше продукции, выше качество и надёжнее устойчивость к условиям выращивания.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10 класса; примеры широко используемых пород и сортов
</a:t>
            </a:r>
            <a:endParaRPr lang="en-US" sz="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 современной селекции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Маркер-ассоциированный отбор позволяет находить нужные гены до проявления признака. Это сокращает число испытаний и помогает быстрее выделять линии с заранее заданными свойствами.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клеток и тканей в стерильных условиях даёт возможность получать множество одинаковых растений. Такой подход особенно полезен для ценных форм и редких сортов.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ускоряет массовое получение посадочного материала, полностью повторяющего исходное растение. Метод важен для сохранения сортов, которые трудно размножать обычным способом.
</a:t>
            </a:r>
            <a:endParaRPr lang="en-US" sz="922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расширяет возможности селекции, когда традиционного скрещивания недостаточно. Она помогает создавать и сохранять формы с нужными свойствами, не теряя ценного наследственного материала.
</a:t>
            </a:r>
            <a:endParaRPr lang="en-US" sz="9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оценивают новую породу или сорт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испытаний и отбора, используемая в селекционной практике.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успех селекции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современные технологии не заменяют правильный выбор исходных форм. Чем точнее сравнение и надёжнее контроль условий, тем выше шанс получить устойчивый результат.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успеха — богатый исходный материал и строгий отбор; остальные методы повышают скорость и точность работы.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биологии; экспертная оценка факторов селекционного процесса
</a:t>
            </a:r>
            <a:endParaRPr lang="en-US" sz="5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риски селекции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наследственная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работе используют слишком мало исходных форм, повышается уязвимость к болезням, вредителям и климатическим стрессам. Для устойчивого результата важно сохранять запас генетического разнообразия.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Перекос в одном признаке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отбор только по одному качеству может ухудшить жизнеспособность и снизить общую приспособленность. Продуктивность должна сочетаться с устойчивостью и нормальным развитием.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разнообразных местных сортов и пород массовыми линиями сокращается генофонд. Это уменьшает возможности будущей селекции и усложняет адаптацию к новым условиям.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должна учитывать гуманное обращение с животными и бережное отношение к живым организмам. Ценность результата не оправдывает необратимую утрату наследственных линий.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дефекты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близкородственное скрещивание способно закреплять полезные признаки, но одновременно повышает риск проявления скрытых наследственных нарушений. Поэтому племенная работа требует осторожности.
</a:t>
            </a:r>
            <a:endParaRPr lang="en-US" sz="10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селекции для сельского хозяйства и экономики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даёт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селекционном поле каждый удачный сорт означает не только высокий урожай, но и более стабильный результат в неблагоприятные годы. Для хозяйства это меньше потерь, лучшее качество продукции и предсказуемость производства.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с высокой отдачей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животноводческой ферме селекция повышает молочную и мясную продуктивность, яйценоскость и устойчивость к стрессам. Это позволяет получать больше продукции при тех же ресурсах и снижать себестоимость.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как часть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лаборатория ускоряет поиск ценных линий и помогает проверять наследственные признаки ещё до массового внедрения. В результате на рынок быстрее попадают формы, полезные для продовольственной безопасности и климатической адаптации.
</a:t>
            </a:r>
            <a:endParaRPr lang="en-US" sz="9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селекции животных и растений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Сопоставлены ключевые особенности селекционной работы в двух направлениях: от скорости результата до методов оценки и стоимости.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обычно идёт быстрее благодаря большому числу потомков, а селекция животных требует более долгих испытаний и строгого подбора производителей.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10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9859" y="1867672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79859" y="3182484"/>
            <a:ext cx="346800" cy="27744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генетических ресурсов и значение этики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 сохраняют наследственный материал культур на долгий срок. Они помогают не потерять редкие варианты и дают селекционерам исходный материал для будущей работы.
</a:t>
            </a:r>
            <a:endParaRPr lang="en-US" sz="982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местных сортов и пород поддерживает адаптированные к региону формы. Они могут оказаться особенно ценными, если потребуются устойчивость к засухе, холоду или новым болезням.
</a:t>
            </a:r>
            <a:endParaRPr lang="en-US" sz="958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сортов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сортов поддерживают разнообразие культур и позволяют сравнивать формы с разными свойствами. Это особенно важно, когда меняются болезни, вредители и климатические условия.
</a:t>
            </a:r>
            <a:endParaRPr lang="en-US" sz="928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 селекции требует не только эффективности, но и ответственности. Нельзя оценивать организм лишь по выгоде для человека, если это ведёт к необратимой потере наследственного разнообразия.
</a:t>
            </a:r>
            <a:endParaRPr lang="en-US" sz="928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центры и генофонды редких пород сохраняют ценные линии животных. Без такой работы уменьшается выбор для племенной работы и растёт риск утраты полезных признаков.
</a:t>
            </a:r>
            <a:endParaRPr lang="en-US" sz="9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от отбора к управляемому разнообразию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соединяет наследственность, изменчивость и целенаправленный отбор, превращая природное разнообразие в практический ресурс. Её успех определяется не только продуктивностью, но и устойчивостью, стабильностью признаков и сохранением генофонда.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2026-06-01T18:50:17Z</dcterms:created>
  <dcterms:modified xsi:type="dcterms:W3CDTF">2026-06-01T18:50:17Z</dcterms:modified>
</cp:coreProperties>
</file>