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вокруг тебя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живёт рядом: дома, вещи, улицы, фото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— это всё, что уже было раньше. Её можно найти в вещах, домах, книгах, фотографиях, письмах, надписях и даже в рассказах взрослых.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история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семье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Бабушки, дедушки, родители и другие родные помнят много важного. Их истории помогают узнать, как жили в семье раньше, какие были привычки, радости и трудности.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близких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письма, открытки, медали, рецепты и дневники хранят память о близких. Такие вещи словно тихо говорят: «Я видел, как всё было».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следы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рождения, переезды, праздники и другие события помогают собрать семейную летопись. Из маленьких фактов складывается большая и очень тёплая история семьи.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даты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доме бережно хранят игрушку, значок, книгу или платок. Для семьи это не просто предмет, а маленький кусочек прошлого, к которому относятся с заботой.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вещи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 как окно во вчера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снимках видно, как одевались люди и какие причёски были в моде. По таким деталям можно догадаться, к какому времени относится фотография.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причёски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показывает, какие дома стояли вокруг, как выглядели дворы и улицы. Иногда на ней заметны вывески, которые уже исчезли, но сохранились на снимке.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улицы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Машины, велосипеды, трамваи и даже телеги на фото помогают понять, как передвигались люди раньше. Это настоящие подсказки для маленького исследователя.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прошлого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одной фотографии можно заметить сразу несколько признаков времени: одежду, транспорт, здания и даже игрушки. Чем внимательнее смотришь, тем больше узнаёшь.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снимок — много ответов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помнит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дома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строят из кирпича, дерева или других материалов. По форме окон, стенам и украшениям можно представить, каким он был в первые 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внутри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доме живут, работают или учатся люди. Он хранит их голоса, привычки и небольшие семейные истории, которые передаются дальше.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 здании появляются даты, вывески и новые детали. Они помогают понять, как менялся дом и почему он важен для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вещь рассказывает о прошлом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вопросы и сравнение помогают превратить обычный предмет в исторический источник.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899" y="1225603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162" y="3203566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 учебник истории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часто называют в честь людей, профессий, событий или мест. Такое название помогает сохранить память о том, что было важно для города.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домах можно увидеть таблички и доски с именами и датами. Они подсказывают, кто здесь жил, работал или совершил важное дело.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доски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дома, арки и фасады напоминают о прошлом улицы. По ним можно заметить, как менялся город и что осталось прежним.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здания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хранит память о мастерах, учителях, героях и других людях. Их труд помогал городу расти, а теперь о нём напоминают названия и знаки.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дела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класс на снимке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чёрно-белой фотографии класс кажется очень серьёзным: ровные парты, аккуратные тетради, строгая школьная форма. Но если присмотреться, видно главное — дети всё так же ждут урока и немного улыбаются другу через парту.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Парты, которые помнят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парты, доска и шкафы могут многое рассказать о школьной жизни. На них заметны следы времени, а рядом часто лежат учебники, по которым учились дети раньше.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уголок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музее или на стенде можно увидеть фотографии выпускников, старые дневники и значки. Такие вещи помогают понять, как менялась школа, но дружба, интерес к знаниям и добрые дела оставались важными всегда.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школа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памятные места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дата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памятнике или доске часто есть имя, годы жизни и короткая надпись. Эти слова помогают понять, кому посвящено место и почему его берегут.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смотреть внимательно
</a:t>
            </a:r>
            <a:endParaRPr lang="en-US" sz="995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подойти к памятнику спокойно и прочитать надпись, можно узнать много нового. Иногда одна маленькая табличка открывает большую историю.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говорят о подвиге, труде и заботе людей. Это тихий способ сказать спасибо тем, кто сделал важное для других.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событиях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Обелиски и памятные знаки напоминают о важных событиях в жизни города и страны. Они помогают не забывать то, что произошло много лет назад.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рядом с нами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музей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посуду, одежду, монеты, игрушки, книги и старые школьные вещи. Каждый экспонат — как маленький привет из прошлого.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смотреть на экспонат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смотреть, но и замечать форму, материал, надписи и следы времени. Так предмет начинает рассказывать, для чего он был нужен.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узнаёт посетитель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помогают понять, как люди жили, работали, учились и отдыхали. Даже обычная ложка или сумка может многое рассказать о прошлом.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маленький музей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музей тоже бывает очень интересным. Он может собрать фотографии, вещи и рассказы о городе или селе, а потом делиться ими с детьми.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живут в традициях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по бабушкиному рецепту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пирог на семейном столе пахнет не только яблоками, но и памятью. Бабушка рассказывает, как этот рецепт пекли ещё её мама и тётя, а дети помогают смешивать тесто и слушают истории о праздниках прошлых лет.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поют вместе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звучит любимая семейная песня, сразу становится тепло и шумно. Кто-то подпевает, кто-то хлопает в ладоши, а старшие улыбаются: песня пережила много лет и всё ещё собирает всех вместе за одним столом.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вещь рассказывает о прошлом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предмета раскрывается через внимательное наблюдение, вопросы близким и сравнение с другими вещами.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бережёт память о прошлом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хранят документы, письма и записи, чтобы сведения не потерялись. Благодаря их аккуратной работе можно узнать, как жили люди много лет назад и что для них было важным.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Архивисты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музеев собирают предметы, ухаживают за ними и рассказывают их истории посетителям. Даже старая ложка или школьный звонок в их руках становятся настоящим свидетелем времени.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работники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библиотекари помогают детям находить книги, фотографии и рассказы о прошлом. Они подсказывают, где искать нужные сведения, и делают историю понятной и интересной.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библиотекари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бережно хранят фотографии, письма, игрушки и памятные вещи. Именно дома часто начинаются самые тёплые разговоры о прошлом, а детский вопрос иногда открывает целую историю.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тетрадь из школьного шкафа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пожелтевших страницах аккуратный почерк, даты и маленькие пометки. По ним видно, какие задания были трудными, какие оценки радовали, и даже как ученик спешил дописать работу перед переменой.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который не молчит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 можно найти не только записи уроков, но и короткие мысли о друзьях, играх и мечтах. Такие строки звучат очень живо: будто школьник из прошлого на минутку заглянул в наш класс.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Страницы, которые помнят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прошлое помогает понять настоящее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старый велосипед и современный самокат, сразу видно, как меняется техника и удобство. Такое сравнение помогает замечать, что новое не появляется из пустоты.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старое и новое
</a:t>
            </a:r>
            <a:endParaRPr lang="en-US" sz="1272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 или площади часто связано с человеком, событием или местом. Узнав эту историю, легче понять, почему она появилась именно так, а не иначе.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причины названий
</a:t>
            </a:r>
            <a:endParaRPr lang="en-US" sz="1228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мемориальные доски напоминают о людях, чья работа, труд или подвиг были важны. Прошлое помогает понять, зачем такие места нужны городу и его жителям.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памятные места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праздники, блюда и обычаи показывают, как люди соединяют поколения. История помогает увидеть, что привычки могут меняться, а смысл доброты и единства остаётся.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традиции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исследование рядом с тобой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внимательно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старой вещи, фотографии или надписи на стене даёт первые подсказки. Иногда одна маленькая деталь помогает понять, откуда взялся предмет и сколько ему лет.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находки вместе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наблюдения, рассказы и фотографии, получится целая картина прошлого. Так маленькие открытия складываются в понятную историю о людях и местах вокруг нас.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следы времени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подпись, штамп или выцветшая надпись — это маленькие следы истории. Они похожи на тайные знаки, которые надо внимательно заметить и правильно прочитать.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Спрашивай взрослых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бабушки и дедушки часто помнят то, чего уже нет в учебнике. Их рассказ помогает связать вещь с семьёй, улицей, школой или целым городом.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которых история не любит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с выводом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фотография или один предмет ещё не дают полного ответа. Сначала нужно спокойно рассмотреть все детали и не торопиться объявлять себя великим знатоком прошлого.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несколько подсказок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подпись, рассказ взрослых и сравнение с другими вещами помогают проверить догадку. Чем больше аккуратных подсказок, тем надёжнее будет ответ.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источники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сверять сведения из книги, семейного рассказа и фотографии. Если они совпадают, можно доверять выводу гораздо больше, чем одной единственной версии.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точно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любит путаницу в датах и именах. Если сразу записать всё внимательно, потом не придётся гадать, кто изображён на снимке и когда он сделан.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маленького историка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исследования начинается с любопытства и заканчивается аккуратно сохранённым выводом.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уже сегодня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старый снимок дома и внимательно посмотри, кто на нём изображён. Попроси взрослых рассказать, где и когда его сделали, а потом запиши самые интересные детали.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 семейную фотографию
</a:t>
            </a:r>
            <a:endParaRPr lang="en-US" sz="976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дома предмет с историей: чашку, игрушку, книгу или значок. Спроси, кому он принадлежал и почему его сохранили, — иногда ответ звучит совсем неожиданно.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 историю вещи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Узнай, как называется твоя улица и почему у неё такое имя. Один короткий разговор может открыть историю человека, события или места, о котором раньше никто не рассказывал.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Расспроси про улицу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рассказ в тетрадь, сделай фото или подпиши альбом. Так маленькое открытие не потеряется и станет частью семейной или школьной памяти.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 найденное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живёт не только в учебнике. Она прячется в доме, на улице, в школьном коридоре и в семейных рассказах, а внимательный ребёнок умеет её замечать.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 с тобой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2026-05-26T08:43:57Z</dcterms:created>
  <dcterms:modified xsi:type="dcterms:W3CDTF">2026-05-26T08:43:57Z</dcterms:modified>
</cp:coreProperties>
</file>