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3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внутреннего строения и жизнедеятельности рыб
</a:t>
            </a:r>
            <a:pPr algn="l" indent="0" marL="0">
              <a:lnSpc>
                <a:spcPct val="100000"/>
              </a:lnSpc>
              <a:buNone/>
            </a:pPr>
            <a:r>
              <a:rPr lang="en-US" sz="3203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рыбы приспособлены к жизни в воде.
</a:t>
            </a:r>
            <a:endParaRPr lang="en-US" sz="32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83" y="1074325"/>
            <a:ext cx="4430034" cy="347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Рыбы: жизнь в воде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населяют почти все водоёмы Земли и отличаются огромным разнообразием. Их строение, поведение и способы жизни тесно связаны с водной средой, дыханием жабрами, движением плавниками и особенностями питания.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00" y="3266100"/>
            <a:ext cx="2232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700" y="1507400"/>
            <a:ext cx="2790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550" y="1507400"/>
            <a:ext cx="2511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2650" y="1507400"/>
            <a:ext cx="2511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55950" y="3266100"/>
            <a:ext cx="2232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связаны с внутренним строением
</a:t>
            </a:r>
            <a:endParaRPr lang="en-US" sz="3101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функциями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внешний признак связан с образом жизни рыбы. Форма тела, плавники и покровы не просто заметны снаружи, а обеспечивают выживание в воде.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выполняют разные задачи: хвостовой создаёт основной толчок, а грудные и брюшные помогают поворачивать, останавливаться и сохранять равновесие.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рыбы обычно делится на голову, туловище и хвост. Такое строение удобно для движения в воде и помогает распределять нагрузку при плавании.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 уменьшает сопротивление воды. Благодаря этому рыба тратит меньше сил на движение и может быстрее плыть даже при встречном течении.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и слизь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защищает кожу от повреждений, а слизь уменьшает трение о воду. Вместе они помогают рыбе двигаться легче и лучше сохранять здоровье.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9688" y="265825"/>
            <a:ext cx="4395925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рыбы — опора тела и защита внутренних органов
</a:t>
            </a:r>
            <a:endParaRPr lang="en-US" sz="3171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скелета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рыб может быть костным или хрящевым. Он служит опорой тела, придаёт ему форму и создаёт основу для прикрепления мышц, которые обеспечивают движение.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защищает головной мозг от повреждений. Благодаря прочному строению головы рыба лучше переносит движение воды и столкновения с предметами в среде обитания.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отдел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отдел скелета особенно важен при плавании. Именно он связан с мощным толчком, который продвигает рыбу вперёд и помогает быстро менять направление.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и рёбра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состоит из позвонков, которые соединяются между собой и делают тело гибким. Рёбра у многих рыб развиты слабо, но помогают сохранять форму туловища.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имеют большую поверхность и густую сеть капилляров, поэтому обмен газов идёт очень эффективно даже при небольшом содержании кислорода в воде.
</a:t>
            </a:r>
            <a:endParaRPr lang="en-US" sz="1008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как орган дыхания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непрерывно проходит через жабры, обеспечивая поступление кислорода и удаление углекислого газа.
</a:t>
            </a:r>
            <a:endParaRPr lang="en-US" sz="12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 и работа сердца у рыб
</a:t>
            </a:r>
            <a:endParaRPr lang="en-US" sz="3284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Двухкамерное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рыбы состоит из одного предсердия и одного желудочка. Оно перекачивает венозную кровь к жабрам, где она насыщается кислородом и становится артериальной.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Однокруговое кровообращение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 один круг кровообращения. Это значит, что кровь проходит через сердце только один раз за полный путь по телу, а затем снова возвращается к нему.
</a:t>
            </a:r>
            <a:endParaRPr lang="en-US" sz="1229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у рыб зависит от температуры среды. В холодной воде процессы замедляются, а в тёплой ускоряются, поэтому меняется и уровень активности.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по телу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жабр кровь поступает ко всем органам, снабжая их кислородом и питательными веществами. От скорости этого процесса зависит активность и жизнедеятельность рыбы.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рыба двигается в воде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движения рыбы при плавании и поворотах тела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 ориентация в водной среде
</a:t>
            </a:r>
            <a:endParaRPr lang="en-US" sz="3171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 улавливает колебания воды и помогает рыбе замечать добычу, препятствия и движение соседних рыб даже тогда, когда видимость в воде плохая.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под водой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рыб приспособлены к жизни в воде, но дальность зрения зависит от прозрачности водоёма. В мутной воде зрение помогает меньше, чем другие чувства.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 вибрации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хорошо развиты слух и чувствительность к вибрациям. Это помогает ориентироваться, избегать опасности и быстрее реагировать на изменения среды.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и вкус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и вкус помогают рыбе находить пищу и различать вещества в воде. Эти органы особенно важны там, где добычу трудно увидеть заранее.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костных и хрящевых рыб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главные различия двух групп рыб по строению и внешним признакам.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и хрящевые рыбы отличаются строением скелета, жабр и способами удержания в воде.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и строение рта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69545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хищных рыб рот обычно большой, а зубы острые и загнутые. Такое строение помогает схватывать и удерживать живую добычу, например у щуки.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004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у дна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карпа рот приспособлен к захвату корма со дна и среди водных растений. Форма челюстей помогает находить и собирать пищу в иле.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24631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Фильтрующее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рыб жаберный аппарат помогает отцеживать мелкие организмы из воды. Так рыба получает пищу, не ловя каждую частицу отдельно.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89335" y="2990651"/>
            <a:ext cx="1820416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типом пищи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рта, зубов, глотки и кишечника зависит от того, чем питается рыба. Поэтому у разных видов способы добывания пищи заметно различаются.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рта, зубов и кишечника помогает определить, чем питается рыба и как она добывает корм в своей среде.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и примеры, указанные в плане презентации.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рыб и их примеры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презентации больше всего примеров у хищников; это подчёркивает связь между типом питания и строением органов захвата пищи.
</a:t>
            </a:r>
            <a:endParaRPr lang="en-US" sz="12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31" y="1419463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056" y="1419463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8975" y="141945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175" y="3188388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08800" y="3188388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звенья пищеварения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и глотка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01950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сначала захватывается ртом, затем проходит в глотку. Здесь начинается её продвижение по пищеварительному тракту и подготавливается переход к следующим отделам.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34575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быстро проводит пищу к желудку или сразу к кишечнику, если желудок у вида развит слабо. Это обеспечивает непрерывное движение корма внутри организма.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744750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рыб желудок хорошо развит и помогает переваривать добычу. У некоторых видов он отсутствует, поэтому переработка пищи происходит главным образом в кишечнике.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901950" y="3602850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кишечника зависит от питания: у хищных рыб он короче, а у растительноядных длиннее. Это связано с разной скоростью переваривания животной и растительной пищи.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 железы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834575" y="3602850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 поджелудочная железа выделяют вещества, которые помогают расщеплять пищу и усваивать питательные вещества. Благодаря этому рыба получает энергию для роста и 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икры до взрослой рыбы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этапам развития рыб, описанным в курсе зоологии.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размножению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наступлением подходящей температуры и длины светового дня рыбы начинают искать места, где икре будет безопаснее развиваться и где есть достаточно кислорода.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 месту нереста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видов, особенно у лососёвых, взрослые рыбы преодолевают большие расстояния, чтобы добраться до мест размножения в реках или прибрежных водах.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Откладка икры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откладывает икру, а самец вымётывает молоки. У большинства рыб после этого защита потомства почти не продолжается, поэтому икры бывает очень много.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потомстве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родители охраняют икру или мальков, но это скорее исключение. Обычно выживает лишь часть потомства, потому что условия в воде меняются быстро.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нерест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9688" y="265825"/>
            <a:ext cx="4395925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рыбы приспосабливаются к среде
</a:t>
            </a:r>
            <a:endParaRPr lang="en-US" sz="3171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пловцы
</a:t>
            </a:r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активно плавающих рыб тело вытянуто и хорошо обтекаемо. Сильный хвост и развитые плавники помогают им развивать скорость, маневрировать и долго двигаться без лишних усилий.
</a:t>
            </a:r>
            <a:endParaRPr lang="en-US" sz="1290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дна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Донные виды нередко имеют уплощённое тело, которое удобнее удерживает их на грунте. Такая форма помогает прятаться, опираться на дно и экономить силы.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и 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форма и величина тела зависят от освещённости, течения и глубины. Эти признаки помогают рыбе маскироваться, быстрее двигаться или лучше чувствовать себя в конкретной среде.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обитателей больших глубин часто крупный рот, чувствительные органы и приспособления к темноте. Им приходится жить при высоком давлении, дефиците света и ограниченной пище.
</a:t>
            </a:r>
            <a:endParaRPr lang="en-US" sz="12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вид не может одинаково жить в любом водоёме: решающими становятся солёность, течение, глубина и доступ к кислороду.
</a:t>
            </a:r>
            <a:endParaRPr lang="en-US" sz="1164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групп рыб по среде обитания, указанная в плане презентации.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 образ жизни рыб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приспособлены к своей среде по-разному, поэтому образ жизни рыб напрямую связан с условиями водоёма.
</a:t>
            </a:r>
            <a:endParaRPr lang="en-US" sz="12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081" y="326100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69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рыб в природе и для человека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Звено пищевых цепей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участвуют в передаче энергии в водных экосистемах: одни виды охотятся, а другие сами служат пищей для птиц, зверей и более крупных рыб.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Рыбоводство и аквакультура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специально разводят, чтобы получать устойчивый улов и сохранять природные запасы. Так выращивают, например, карпа и форель в хозяйствах.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Пищевой ресурс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человека рыбы являются важным продуктом питания и объектом промысла. Их добывают в природных водоёмах и используют в разных видах пищевой продукции.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исследований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миграции, поведение и численность рыб, чтобы лучше понимать водные экосистемы. Эти данные помогают разрабатывать меры охраны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должна быть чистой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нарушает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 и сточные воды мешают нормальной работе органов, замедляют рост и снижают способность рыб размножаться. Даже небольшое загрязнение может заметно ослабить популяцию.
</a:t>
            </a:r>
            <a:endParaRPr lang="en-US" sz="1157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уязвимы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имеют большую поверхность и тесно связаны с водой, поэтому быстро реагируют на нехватку кислорода, грязь и мелкие частицы. Повреждение жабр сразу ухудшает дыхание.
</a:t>
            </a:r>
            <a:endParaRPr lang="en-US" sz="1229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тоже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температуры влияет на обмен веществ, подвижность и развитие икры. Если вода слишком тёплая или холодная, выживаемость молоди снижается, а численность рыб падает.
</a:t>
            </a:r>
            <a:endParaRPr lang="en-US" sz="1216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 взвесь опасны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Мелкий пластик и взвешенные частицы раздражают жабры, затрудняют фильтрацию воды и попадают в пищевые цепи. Из-за этого рыбы тратят больше сил на выживание.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системы органов особенно важны для жизни рыбы в воде и как они выполняют свои основные задачи.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системы связаны между собой: без опоры, движения, дыхания и переноса веществ рыба не может жить в водной среде.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«Внутреннее строение рыб».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рыб
</a:t>
            </a:r>
            <a:endParaRPr lang="en-US" sz="3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приспособлены к жизни в воде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рыб точно соответствует водной среде: жабры обеспечивают дыхание, плавники — движение, а органы чувств помогают ориентироваться. От условий водоёма зависит их разнообразие и выживание.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2026-06-01T11:33:52Z</dcterms:created>
  <dcterms:modified xsi:type="dcterms:W3CDTF">2026-06-01T11:33:52Z</dcterms:modified>
</cp:coreProperties>
</file>