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материк стран, городов и открытий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западная часть Евразии: горы, реки, города и богатая история открытий.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лежит в западной части Евразии. Её омывают Северный Ледовитый, Атлантический океаны и Средиземное море. Восточная граница связана с Уральскими горами и Кавказом; юг также отмечают Чёрное море и проливы Босфор и Дарданеллы. Площадь — около 10,2 млн км².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Европа и каковы её границы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 и их столицы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часть Европы и известна своей историей, культурой и наукой. В Москве сосредоточены ключевые учреждения, театры и музеи, а также множество памятников архитектуры.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Берлин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крупный политический и культурный центр Германии. Здесь особенно много музеев и памятников, а также учебных заведений, связанных с историей и современными исследованиями.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Париж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привлекает городским разнообразием: от музеев и соборов до современных районов. Это столица, где часто проводят выставки, образовательные мероприятия и международные встречи.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— Мадрид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— сердце общественной и культурной жизни Испании. В городе работают музеи, университеты и учреждения власти, а исторические площади и улицы помогают «читать» прошлое.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Великобритания — Рим и Лондон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много столиц с разным характером: Рим ассоциируется с античным наследием, а Лондон — с деловой активностью. В обеих столицах заметны старинные памятники и крупные образовательные центры.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атласы и общегеографические справочники; для диаграммы использованы условные доли.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населёнными обычно считают Восточную и Западную Европу: там крупнее города, больше промышленных районов и выше плотность населения.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распределений, которые приводят в школьных материалах, Европа в целом тяготеет к «центрам притяжения» — территориям с развитой экономикой и транспортом.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население по частям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Европы: горы, равнины, побережья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фьорды и холодные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узнаётся по островам и разветвлённым берегам. Норвежские фьорды выглядят как «врезанные» в землю длинные заливы с крутыми склонами. Здесь природа особенно связана с морем: погода и ландшафт меняются почти от долины к долине.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 — большие равнины для жизни и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Европы располагаются обширные равнины. Их удобно осваивать: строить дороги, развивать города и сельское хозяйство. Рельеф делает перемещения более простыми, а значит — способствует торговле и сообщениям между регионами.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Средиземноморье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Европы часто ассоциируется с высокими горами — Альпами и Пиренеями — и с тёплыми побережьями Средиземного моря. В этих местах контраст особенно заметен: рядом могут встречаться горные перевалы и морские пляжи. Знаменитые вершины вроде Монблана и Маттерхорна стали символами региона.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5250" y="1508528"/>
            <a:ext cx="3401700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справочники и школьные атласы.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реки отличаются направлением течения и тем, как помогают людям: от судоходства до связи крупных районов и столичных территорий.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«собирают» людей и экономику: где есть судоходство и крупные города, там развиваются порты, промышленность и транспортные 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Европы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распространён средиземноморский климат: жарче и суше летом, а зима мягче. Атлантический океан делает запад более влажным и тёплым, чем районы далеко внутри материка.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 царит арктический климат: зимы длинные и холодные, а лето короткое. Море и лед сильнее влияют на температуру, поэтому погода часто меняется быстро.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и большей части Европы преобладает умеренный климат. Он даёт более «ровные» по сравнению с севером сезоны, но различия между западом и внутренними районами всё равно заметны.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Европы в разных её частях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Европа в разные эпохи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этапов развития: культура, городская жизнь, открытия, индустриализация и новое сотрудничество.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живут представители разных народов, а языки объединяются в крупные группы: романские, германские, славянские и другие. Изучая их, легче понять и традиции, и историю стран.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распространённых языков — русский, английский, немецкий, французский, испанский и итальянский. В разных странах они звучат по-разному, но помогают людям общаться и учиться.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заметно не только в языке. Его можно увидеть в праздниках, кухне, одежде, музыке и школьных обычаях, которые передаются из поколения в поколение.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народы Европы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и города Европы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наследие и современная 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Рим, Прага, Вена и Барселона совмещают исторические здания и современные кварталы. Там работают музеи, расположены площади, мосты и соборы, а прогулки помогают увидеть разные эпохи сразу.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Города-символы с всемирно известными сооружениями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узнают по Эйфелевой башне, Рим — по Колизею, Лондон — по Биг-Бену. В Афинах особенно выделяется Акрополь, а в Берлине — Бранденбургские ворота.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представление (школьные атласы и справочники по географии), без указания точных процентов; значения на диаграмме — условные приоритеты.
</a:t>
            </a:r>
            <a:endParaRPr lang="en-US" sz="82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Европы важны не только предприятия, но и обслуживание: торговля, связь, финансы, образование и здравоохранение. Эти направления часто обеспечивают больше рабочих мест.
</a:t>
            </a:r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основу экономики чаще всего составляют услуги, а промышленность и туризм поддерживают занятость и доходы. Сельское хозяйство — важный, но меньший по доле блок.
</a:t>
            </a:r>
            <a:endParaRPr lang="en-US" sz="112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 экономика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 сотрудничество стран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ЕС договорились, что люди могут легче путешествовать, учиться и работать в других странах. Это связано с правилами для перемещения граждан, документов и виз.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бизнеса и покупателей упрощаются перемещения товаров и сервисов: меньше задержек, больше прозрачности правил. Это помогает торговле развиваться и снижать издержки.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услуги без лишних барьеров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ЕС координируют подходы к охране окружающей среды, транспортным вопросам и мерам безопасности. Совместная работа повышает согласованность действий на уровне всего региона.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 в безопасности и экологии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ЕС используется евро. Всего его применяют 20 стран, что упрощает расчёты и снижает расходы при обмене валют для жителей и предприятий.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как общая валюта в части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973" y="1521533"/>
            <a:ext cx="306920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 справочные материалы по географии (обобщённые сведения).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столицы, краткие справочные сведения о численности и площади приведены одной строкой, а хозяйство описано в нескольких словах.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отличаются сочетанием отраслей: у одних сильнее промышленность, у других — туризм и сельское хозяйство. При этом почти везде значимы сервисы и связи между городами.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крупных стран Европы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Европе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железные дороги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города и порты, ускорив перевозки людей и грузов. Благодаря этому экономика и торговля стали развиваться быстрее, а путешествия — удобнее.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авиация и 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самолётов и автомобильных магистралей расширило возможности дальних поездок. Появились новые маршруты между странами, повысилась роль аэропортов.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высокоскоростные линии и мультимодальные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больше внимания уделяют сочетанию разных видов транспорта: поезд + самолёт + грузовые цепочки. Транспорт поддерживает туризм, учёбу, работу и доставку товаров.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географии туризма; числовые значения на диаграмме — условные приоритеты без точных статистик.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музеев и памятников, туристов привлекают прогулочные улицы, парки и продуманная транспортная сеть. Благодаря этому легче планировать маршруты.
</a:t>
            </a:r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устойчивый интерес к городам с сильными историческими объектами и удобной инфраструктурой. Такие места чаще всего дают стабильную нагрузку на сервисы и бюджет.
</a:t>
            </a:r>
            <a:endParaRPr lang="en-US" sz="116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выбирают европейские города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добывают уголь, нефть, природный газ и железную руду. Одновременно активно используют лесные и водные ресурсы. Запасы полезных ископаемых распределены по странам неравномерно.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действуют национальные парки и заповедники, а также программы переработки отходов. Одной из ключевых задач остаётся защита морей, рек и лесов от загрязнения и чрезмерного использования.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охрана природы в Европе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жизнь в европейском городе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бытовых услуг, инфраструктуры и городских служб.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спорт в Европе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работают старинные университеты, например Болонский и Оксфордский. Система образования поддерживает подготовку специалистов для науки, промышленности и медицины.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истории науки выделяются Николай Коперник, Исаак Ньютон, Дмитрий Менделеев и Луи Пастер. Их работы повлияли на развитие идей в естественных дисциплинах.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известные исследователи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проводят крупные соревнования и строят стадионы, развивая массовый спорт и профессиональные команды. Это повышает интерес к физической культуре у школьников и студентов.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соревнования и стадионы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наука и образование развиваются вместе с производством, выигрывают города: растут новые рабочие места и появляются инновации. Это помогает и экономике, и качеству жизни.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города и промышленность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решает Европа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сталкивается с изменением климата: меняются погодные условия, растёт риск засух и сильных ливней. Это требует новых планов по защите людей и природных зон.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 и экологические вызовы — загрязнение воздуха и воды. Поэтому многие государства усиливают контроль, развивают очистные технологии и стараются снижать выбросы от транспорта и промышленности.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старение населения. Странам нужны меры поддержки пожилых людей и устойчивые решения для здравоохранения, пенсий и рынка труда.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различия в уровне жизни между странами. Для выравнивания возможностей важны сотрудничество, справедливые программы развития, защита культуры и забота о будущих поколениях.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разнообразный и связанный между собой материк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древнюю историю, разные природные зоны, множество стран и народов, крупные города и развитую экономику. Здесь соседствуют горы, равнины, моря и реки, памятники и технологии. Будущее зависит от сотрудничества и сохранения природы и культуры.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2026-05-12T23:28:21Z</dcterms:created>
  <dcterms:modified xsi:type="dcterms:W3CDTF">2026-05-12T23:28:21Z</dcterms:modified>
</cp:coreProperties>
</file>