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вписанная в многоугольник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касается сторон изнутри, а её центр одинаково удалён от каждой стороны.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и почему это важно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знакомые свойства углов и биссектрис помогают находить центр вписанной окружности. Она встречается в задачах на построение, вычисление и доказательство, причём для треугольника существует всегда, а для других — по условиям.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определение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— это окружность, которая касается всех сторон многоугольника изнутри. Точки касания лежат на сторонах и принадлежат самой окружности.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вписанной окружности соединяет её центр со стороной, а в точке касания образует с этой стороной прямой угол. Так геометрически задаётся «самое близкое» расстояние.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равноудалён от всех сторон многоугольника. Поэтому одинаковые перпендикуляры к сторонам имеют одну и ту же длину — это и есть радиус.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вписанная окружность на чертеже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подписать на схеме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обычно показывают многоугольник, окружность внутри него и точку центра. Также полезно отметить радиус и точки касания со сторонами, чтобы сразу было видно, где окружность «прижимается».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касание вместо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удобно опустить перпендикуляр от центра к одной из сторон: его длина будет радиусом. По рисунку видно, что окружность не пересекает стороны, а касается их ровно в одной точке. Для наглядности подходят треугольник, квадрат или правильный шестиугольник.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 для многоугольника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Рассматриваем углы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многоугольника строят внутренние биссектрисы всех его углов. Эти лучи «задают» направление, на котором должна находиться точка центра окружности.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Проверяем равноудалённость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должен быть равноудалён от всех сторон. Если биссектрисы не сходятся в одной точке или расстояния до сторон разные, вписанную окружность построить нельзя.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Ищем общую точку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внутренние биссектрисы пересекаются в одной точке, значит существует кандидат на центр вписанной окружности.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центра и проверка касания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 пересечение биссектрис и равенство расстояний до сторон.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треугольника три биссектрисы углов неизбежно пересекаются в одной точке. Эта точка и есть инцентр — центр вписанной окружности.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(свойство биссектрис треугольника).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всегда существует и имеет единственный центр.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16147"/>
            <a:ext cx="4873500" cy="163405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 наличию вписанной окружности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существования зависит не от числа сторон как такового, а от того, совпадают ли биссектрисы внутренних углов в одной точке.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вписанной окружности определяется точным совпадением биссектрис, а не только количеством сторон.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биссектрис и симметрии из программы 9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увеличивается сложность проверки при росте числа сторон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условий нужно сравнить: требуется согласованность всех биссектрис и равенство расстояний до каждой стороны.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картина: при большем числе сторон проверять существование окружности приходится аккуратнее, а нужные совпадения становятся менее очевидными.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Педагогическая схема для иллюстрации: точные значения зависят от конкретной задачи и условий построения.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и их центр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правильного многоугольника все стороны равны, а все углы равны. Поэтому геометрические «центры» по разным признакам совпадают, и центр становится естественным местом для окружности внутри.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центр одинаково удалён от всех сторон, значит там находится центр вписанной окружности. Одновременно он является и центром описанной окружности, так как вершины расположены на одинаковом расстоянии.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правильной фигуры делает построение особенно удобным: достаточно понять, что расстояния до сторон одинаковы, и можно уверенно проводить радиусы и строить окружность.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биссектрисой угла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 проходит через вершину и делит угол на две равные части. Поэтому внутри угла она «задаёт» симметричное направление, удобное для поиска точек на равных расстояниях от сторон.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биссектрисе равноудалены от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 биссектрисе находится на одинаковом расстоянии от обеих сторон угла: это верно по определению равенства углов и означает одинаковую длину перпендикуляров к сторонам.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биссектрис даёт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многоугольнике внутренние биссектрисы разных углов могут пересекаться. Если они пересекаются в одной точке, то она становится центром окружности, которая касается всех сторон изнутри.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расстояние до стороны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центра вписанной окружности опускают перпендикуляр на одну сторону многоугольника. Длина этого перпендикуляра — радиус, ведь именно так измеряется кратчайшее расстояние от центра до касательной.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центр выбран верно, то аналогичные перпендикуляры до остальных сторон будут равны. Тогда окружность касается каждой стороны в точности на расстоянии радиуса, и касание получается «одним правилом» для всех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вписанная окружность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она помогает находить неизвестный радиус и расстояния до сторон. На практике круги и симметричные элементы используют для удобных разметок и повторяющихся форм.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вклад приходится на учебные задачи, потому что критерий касания через биссектрисы легко проверять в геометрии. В остальных областях свойство используют как инструмент аккуратной разметки.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(условные доли), 2026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вписанную и описанную окружности: первая касается сторон многоугольника изнутри, а вторая проходит через вершины. Перед решением полезно явно написать, что именно должно происходить с каждой стороной.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«почти симметричная» фигура обязательно подходит. Для существования вписанной окружности условие должно выполняться точно: биссектрисы обязаны пересечься в одной точке, а расстояния до сторон — совпасть.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Небрежно строят биссектрисы и перпендикуляры. Даже небольшая погрешность может сместить предполагаемый центр и сделать найденный радиус разным до разных сторон, поэтому касание перестаёт быть корректным.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не теми признаками. Иногда автор проверяет только одну сторону, забывая про остальные. Правильная проверка требует равенства перпендикуляров от центра ко всем сторонам многоугольника.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536710"/>
            <a:ext cx="8625000" cy="144595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вписанной окружности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связаны между собой: центр задаётся пересечением биссектрис и одновременно одинаковыми расстояниями до сторон.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получается точка, из которой перпендикуляры до всех сторон равны, то она одновременно подтверждает существование вписанной окружности и её центр.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(7–9 классы): определения и признаки вписанной окружности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найти центр и построить вписанную окружность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опирается на пересечение внутренних биссектрис и равенство расстояний от центра до сторон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правильном шестиугольнике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внутри шестиугольника можно провести окружность с радиусом, равным этим равным расстояниям. Такая окружность будет касаться каждой стороны ровно в одной точке.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правильного шестиугольника делает проверку наглядной: углы и стороны повторяются, а значит, перпендикуляры от центра к сторонам совпадают по длине.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правильного шестиугольника центр расположен в середине фигуры, и он одинаково «видит» все стороны: расстояние от центра до каждой стороны получается одним и тем же.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и описанная окружности: сравнение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хорошо виден на признаках: у вписанной окружности ключевое — касание сторон и равные расстояния до них, у описанной — прохождение через вершины и соответствующие точки измерения.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это разные объекты и проверяются разными критериями. Поэтому в задачах важно заранее понять, какая окружность требуется по условию.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признаков (условные единицы), 2026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Задачи, где свойство особенно полезно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радиуса и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задана фигура, для которой известно существование вписанной окружности, по биссектрисам находят центр. Затем радиус получают как перпендикуляр от центра до стороны и используют в вычислениях.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пересечения биссектрис даёт точку центра. Дальше проводят перпендикуляр к стороне, откладывают радиус и строят окружность, чтобы она касалась каждой стороны строго по условию задачи.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симметрии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вписанной окружности совпадает с центром симметрии (например, в правильных многоугольниках), это упрощает проверку. Достаточно убедиться в равенстве расстояний до сторон, а не измерять всё подряд.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существования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доказательство часто нужно определить, будет ли окружность вписанной. Достаточно проверить, сходятся ли внутренние биссектрисы в одной точке и одинаковы ли расстояния от неё до всех сторон.
</a:t>
            </a:r>
            <a:endParaRPr lang="en-US" sz="113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становится «измеримой»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касается всех сторон многоугольника изнутри, а её центр лежит на пересечении биссектрис и равноудалён от сторон. Для треугольника она существует всегда, а для остальных — лишь при точных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2026-05-14T03:30:38Z</dcterms:created>
  <dcterms:modified xsi:type="dcterms:W3CDTF">2026-05-14T03:30:38Z</dcterms:modified>
</cp:coreProperties>
</file>