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слова: как устроено слово
</a:t>
            </a:r>
            <a:endParaRPr lang="en-US" sz="379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по форме, признакам и роли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морфологический разбор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понять, почему слово меняется, как связано с другими словами и как грамматика влияет на смысл предложения. В 7 классе это особенно важно при изучении разных частей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морфология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рассматривает слово не отдельно, а как единицу определённой части речи. Она помогает понять, что слово обозначает и к какой грамматической группе относится.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слова есть признаки, которые можно определить: род, число, падеж, время, лицо, разряд и другие. Именно они показывают, как слово работает в речи.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иметь несколько форм. Морфология объясняет, какие из них возможны и почему в тексте выбирается именно нужная форма.
</a:t>
            </a:r>
            <a:endParaRPr lang="en-US" sz="766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позволяет точно описать слово: назвать часть речи, указать признаки и определить, какую роль оно выполняет в предложении.
</a:t>
            </a:r>
            <a:endParaRPr lang="en-US" sz="7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пропустить ни одного признака слова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основные признаки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признакам относятся собственное или нарицательное, одушевлённое или неодушевлённое, род и склонение. Эти признаки сохраняются у слова во всех его формах.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падеж меняются в зависимости от контекста. Чтобы определить их правильно, нужно посмотреть, в какой форме стоит слово именно в данном 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бывает подлежащим или дополнением, но может выступать и в других ролях. Синтаксическая роль определяется только внутри конкретного предложения.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предметы, людей, явления, события и состояния. Поэтому при разборе сначала важно понять, что именно обозначает слово в конкретном предложении.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частей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признаки у разных частей речи сохраняются всегда, а какие меняются в зависимости от формы и контекста.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не зависят от формы слова, а непостоянные меняются в речи и помогают определить его значение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в морфологическом разборе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обозначает признак предмета и обычно связано с существительным. Поэтому при разборе важно сразу найти слово, от которого оно зависит.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 прилагательного — разряд по значению: качественное, относительное или притяжательное. Он определяет, что именно выражает слово и как оно может изменяться.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прилагательного — род, число и падеж. У качественных прилагательных дополнительно определяется степень сравнения, если она есть в форме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 существительным: высокий дом, зелёная трава, отцов карандаш. Такое согласование помогает увидеть связь слов в словосочетании и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слова по числам и падежам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можно сравнить по падежам и числам, чтобы увидеть, как меняется его окончание.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образует разные формы, а окончание зависит от грамматической ситуации. Это помогает точнее определять роль слова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«Падежи и числа существительных»,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что важно определить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3650" y="2048300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 процесс. При разборе сначала нужно понять, что слово обозначает именно в данном 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95943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признакам глагола относятся вид, спряжение, переходность и возвратность. Они сохраняются у слова в разных его формах и помогают описать его строение.
</a:t>
            </a:r>
            <a:endParaRPr lang="en-US" sz="1013" dirty="0"/>
          </a:p>
        </p:txBody>
      </p:sp>
      <p:sp>
        <p:nvSpPr>
          <p:cNvPr id="12" name="Text 4"/>
          <p:cNvSpPr txBox="1"/>
          <p:nvPr/>
        </p:nvSpPr>
        <p:spPr>
          <a:xfrm>
            <a:off x="3765239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глагола — время, лицо, число, а в прошедшем времени ещё и род. Эти признаки зависят от формы, которую слово получает в тексте.
</a:t>
            </a:r>
            <a:endParaRPr lang="en-US" sz="1071" dirty="0"/>
          </a:p>
        </p:txBody>
      </p:sp>
      <p:sp>
        <p:nvSpPr>
          <p:cNvPr id="13" name="Text 5"/>
          <p:cNvSpPr txBox="1"/>
          <p:nvPr/>
        </p:nvSpPr>
        <p:spPr>
          <a:xfrm>
            <a:off x="5571034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глагол является сказуемым. Именно он показывает, что происходит, когда происходит действие и кто его выполняет.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774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и личная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начальную форму и личные формы: читать — читаю — читал. Такая проверка помогает правильно определить признаки слова и не ошибиться в разборе.
</a:t>
            </a:r>
            <a:endParaRPr lang="en-US" sz="9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Местоимение, числительное, наречие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 предмет, признак или количество, не называя их прямо. В разборе важно определить его разряд, например личное, указательное или неопределённое.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обозначает количество или порядок при счёте: два, пять, третий, десятый. При разборе нужно указать его разряд и, если возможно, форму.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вопросы где, когда, как, почему и обычно не изменяется. Поэтому при разборе отмечают его значение и неизменяемость.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речи важно не путать между собой: местоимение заменяет слово, числительное считает, а наречие описывает действие. Точный вопрос помогает быстро определить нужную часть речи.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 слов разных частей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слова свой набор грамматических признаков и своя роль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одного предложения относятся к разным частям речи и поэтому разбираются по разным признакам.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«Морфологический разбор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Определяем, какой признак у 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признаки, которые сохраняются у слова, от признаков, зависящих от формы и контекста.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становится членом предложения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предложения слово «птицы» выделено как подлежащее: оно называет тех, о ком говорится. Сказуемое «возвращаются» показывает действие, а остальные слова помогают уточнить время и направление.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всё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«весной» можно показать как обстоятельство времени: оно отвечает на вопрос когда? и относится ко всему сообщению. Такая деталь помогает увидеть, как одно слово связывает предложение с моментом действия.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его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примере существительное может стать дополнением или подлежащим, а прилагательное — определением. Один и тот же тип слова меняет роль в зависимости от того, где стоит и к какому слову относится.
</a:t>
            </a:r>
            <a:endParaRPr lang="en-US" sz="9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разборе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появляется, когда ученик торопится и не сверяет форму слова с предложением.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начальную форму и пропускают признаки. Это показывает, что разбор нужно делать по шагам и внимательно.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учащихся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искать у них падеж, число или род и быстрее определять их роль в предложении.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 школьном разборе сразу отмечают как неизменяемые.
</a:t>
            </a:r>
            <a:endParaRPr lang="en-US" sz="19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на примере: лесом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нарицательное, неодушевлённое, мужского рода, 2-го склонения. Эти признаки сохраняются у слова во всех его формах и не зависят от контекста.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«лесом» стоит в единственном числе, творительном падеже. Именно эта форма показывает, как слово связано с другими словами в предложении.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слово может быть обстоятельством или дополнением. Определить роль помогает смысл: нужно смотреть, что именно оно сообщает о действии.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«лесом» ставим в начальную форму «лес». Это помогает понять, что перед нами имя существительное, а не другая часть речи.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1278276" y="43739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«Мы шли лесом к реке» слово ясно связано с действием и помогает представить путь. Поэтому разбор всегда начинается с контекста.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разбор по 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признаки слова и согласовать их с предложением.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морфология помогает писать без 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Падеж, число и род подсказывают, какое окончание нужно выбрать. Морфологический разбор помогает не писать форму наугад, а опираться на грамматические признаки.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безударную гласную, важно понять, к какой части речи относится слово и в какой форме оно стоит. Это особенно полезно в словах с изменяемыми окончаниями.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существительных, прилагательных, глаголов и наречий правила проверки различаются. Поэтому сначала определяют часть речи, а уже потом выбирают способ проверки.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тесно связана с контекстом: форма слова зависит от соседних слов и от его роли в предложении. Без этого легко выбрать неверный вариант.
</a:t>
            </a:r>
            <a:endParaRPr lang="en-US" sz="7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встречаются чаще всего в 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включает разные группы слов: часть из них называет предметы и действия, а часть связывает высказывание в единое целое.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существительные и глаголы, потому что они создают основу сообщения. Служебные слова не называют предметы, но обеспечивают связь между ними.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для анализа, составленный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морфологическом разборе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показывает, как слово устроено грамматически: от начальной формы до роли в предложении. Он учит внимательно читать текст, выбирать правильные формы и писать без лишних ошибок.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2026-05-28T18:29:07Z</dcterms:created>
  <dcterms:modified xsi:type="dcterms:W3CDTF">2026-05-28T18:29:07Z</dcterms:modified>
</cp:coreProperties>
</file>