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 каждый день — и всегда умеют удивлять.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птицы вокруг нас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маленькие соседи природы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это животные с перьями и клювом. Они откладывают яйца и заботятся о птенцах. Одни живут в лесу, другие — в городе, горах или у 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важная часть птицы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уют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 образуют мягкий слой, который сохраняет тепло. Благодаря ему птица не мёрзнет даже в ветреную погоду и может спокойно отдыхать на ветке.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перья на крыльях работают как лёгкие лопасти. Они помогают птице взмахивать крыльями, держаться в воздухе и делать точные повороты во время полёта.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закрывают тело, защищают его от дождя, солнца и царапин. Когда птица чистит перья клювом, они остаются ровными и лучше выполняют свою работу.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наряд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бывают самых разных цветов и узоров. Именно поэтому одни птицы выглядят скромно, а другие — словно нарядились на праздник и сразу бросаются в глаза.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 бывают разными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своей 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у каждой птицы подходит к её любимой пище. Он помогает клевать зёрна, ловить насекомых, пить воду и добывать корм без лишних усилий.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и дятел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клюв широкий, как маленькая ложка, а у дятла — крепкий и острый. Такой клюв помогает стучать по дереву и доставать насекомых.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Орел и колибри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орла клюв загнутый и сильный, чтобы разрывать добычу. У колибри он длинный и тонкий, поэтому удобно доставать нектар из цветков.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заменяет птице и ложку, и щипцы, и даже немного нос. С его помощью птица ест, пьёт, чистит перья и строит гнездо.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передвигаются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поднимаются в воздух с помощью крыльев. Они машут ими, чтобы набрать высоту, а затем могут планировать и экономить силы.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Управлять полётом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помогает птице держать равновесие, поворачивать и мягко приземляться. Без него полёт был бы похож на езду на самокате без руля.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птицы любят небо. Страус не летает, зато очень быстро бегает по земле и легко уходит от опасности длинными сильными ногами.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Плавать или почти не летать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отлично плавает и ловко ныряет, а киви почти не летает. Значит, птицы выбирают тот способ движения, который лучше подходит их жизни.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меньше, а кто больше?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крошечный мастер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так малы, что кажутся живой искоркой. Они быстро машут крыльями и умеют зависать в воздухе, пока пьют нектар из цветка. Их размер помогает легко двигаться среди растений.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гигант среди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самая крупная птица. Он не летает, зато быстро бегает и очень силён. Такой большой размер помогает ему жить на открытых пространствах и замечать опасность издалека.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на лапах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уток и других водоплавающих птиц перепонки между пальцами работают как маленькие лопасти. Они помогают грести в воде и удерживать направление во время плавания.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Водонепроницаемые перья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у многих птиц рядом с водой покрыты жиром. Из-за этого капли не впитываются, а скатываются вниз, будто по гладкому дождевику.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Чайки, цапли, утки и пингвины связаны с водой по-разному. Одни ищут пищу у берега, другие ныряют, а третьи спокойно отдыхают на камнях и льду.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у водных птиц помогают не только плавать, но и ходить по мокрой земле. Широкие пальцы и крепкая опора делают движение более 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известен своим мелодичным голосом. Его песня звучит особенно приятно весной и помогает птице привлекать пару и обозначать свою территорию.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переклички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часто подают короткие и звонкие сигналы. Так они общаются друг с другом, предупреждают об опасности и находят своих соседей среди веток.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Кукушку многие узнают именно по голосу. У каждой птицы свои звуки, поэтому по пению можно догадаться, кто спрятался в кустах или на дереве.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 забота родителей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появляются очень маленькими и беспомощными. Поэтому родители всё время согревают яйца, чтобы внутри мог спокойно развиваться будущий малыш.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птенец вылупляется, он ещё не умеет сам искать еду. Взрослые птицы приносят корм и кормят его много раз в день.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гнезда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оберегают гнездо от опасности и стараются не подпускать врагов близко. Для птенцов это настоящий безопасный дом.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становиться самостоятельным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птиц птенцы быстро учатся летать и добывать пищу, а у других долго остаются рядом с родителями и ещё тренируются.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птенец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птенца в гнезде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птицам гнёзда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помогает птицам спрятать яйца и птенцов от дождя, ветра и хищников. В таком укрытии будущим малышам теплее и спокойнее, а родителям удобнее их охранять.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подстилка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постройки птицы собирают веточки, травинки, мох, пух и мягкие былинки. Эти материалы делают гнездо уютным, словно маленькую тёплую кроватку для будущей семьи.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бывают чашечками, домиками, в дуплах деревьев и даже в норках. Форма зависит от того, где живёт птица и как ей удобнее заботиться о потомстве.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проводят в гнезде первые дни и недели жизни. Здесь они учатся открывать клюв, ждать корм и крепнуть, прежде чем отправиться исследовать мир.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7719" y="1443225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строители встречаются среди птиц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 лепит гнездо из влажной глины и небольших кусочков земли. Такое жилище крепко держится под крышей или на стене и напоминает аккуратную полукруглую чашу.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Ткачик умеет сплетать гнездо из тонких травинок почти как корзинку. Его постройка выглядит очень аккуратно и держится благодаря прочным переплетённым полоскам.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не лепит и не плетёт, а выдалбливает дупло в стволе дерева. Получается надёжный дом, где удобно прятать яйца и выводить птенцов.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птиц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перелётом птицы собираются в стаи и улетают туда, где зимой легче найти пищу и тепло. Иногда путь занимает тысячи километров и требует большой силы.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ориентируются по солнцу, звёздам, берегам рек и знакомым местам. Благодаря этому они возвращаются в привычные районы весной, будто хорошо помнят карту неба и земли.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перелётные птицы снова летят к нам, чтобы вывести птенцов. Поэтому жаворонков, ласточек и журавлей люди часто встречают именно в тёплое время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городе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75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двору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голуби и синицы нередко живут совсем рядом с людьми. Им подходят дворы, парки и деревья вдоль улиц, где можно найти корм и укрытие.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952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наблюдатели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 сороки быстро замечают всё новое: пакет, корм, открытую крышку или шумную компанию. Они очень сообразительны и умеют приспосабливаться к городской жизни.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828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зелёные уголки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важны кусты, кроны деревьев и спокойные места без лишнего шума. Там они прячутся, отдыхают и строят гнёзда, чтобы вырастить птенцов в безопасности.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717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их привлечь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городе есть чистая вода, кормушки и зелёные насаждения, птицам жить легче. Тогда они чаще остаются рядом и радуют людей своим щебетом.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624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возле школы или дома можно увидеть, как птицы скачут по дорожкам, ищут крошки и спорят за место на ветке. Это настоящий маленький городской театр.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птицы нужны природе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разносят семена на перьях или после еды. Так новые растения появляются в лесах, садах и на лугах, даже там, где их раньше не было.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охотно поедают гусениц, жуков и других насекомых. Благодаря этому растения меньше болеют и лучше растут, а садоводы радуются урожаю без лишних непрошеных гостей.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природный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входят в цепочки питания и помогают природе оставаться уравновешенной. Если один вид становится слишком многочисленным, птицы уменьшают его число и не дают лесу скучать.
</a:t>
            </a:r>
            <a:endParaRPr lang="en-US" sz="11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птицы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— птица из Новой Зеландии, которая почти не летает. У неё маленькие крылья и длинный клюв, а живёт она больше на земле, чем в воздухе.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 легко узнаётся по огромному яркому клюву. Он помогает не только брать пищу, но и заметно выделяет птицу среди лесных жителей.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часто стоит на одной ноге, и это выглядит очень забавно. Такая привычка помогает ему отдыхать и сохранять тепло у воды, где он обычно кормится.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летает почти беззвучно благодаря особым перьям. Поэтому она может подкрадываться к добыче очень тихо, словно ночной шепот в лесу.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помогать птицам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ветки без нужды и не шумите возле кустов и деревьев. Птицам нужны тихие уголки, где они могут отдыхать, прятаться и спокойно выводить птенцов.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можно повесить кормушку и насыпать подходящий корм: семена, зёрнышки и несолёные угощения. Свежая чистая вода тоже очень важна для птиц.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заметили гнездо, не заглядывайте в него и не трогайте птенцов. Птицы быстро пугаются, а спокойствие помогает им лучше заботиться о своём потомстве.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рекорд показывает, почему сапсан считается одной из самых быстрых птиц на Земле и настоящим воздушным чемпионом.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390 км/ч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развивать сапсан в пикировании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узнать, наблюдая за птицами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виды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клюву, окраске, голосу и привычкам можно понять, какая птица перед вами. Даже похожие птицы отличаются размером, манерой движения и любимым местом для отдыха.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показывает, как птицы ищут корм, купаются в лужах, спорят за ветку и ухаживают за перьями. Такие маленькие открытия делают прогулку очень интересной.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терпению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не всегда легко увидеть сразу, поэтому наблюдателю нужно быть внимательным и спокойным. Зато терпеливый зритель замечает больше и чувствует себя настоящим следопытом природы.
</a:t>
            </a:r>
            <a:endParaRPr lang="en-US" sz="918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птиц во дворе, он лучше понимает, как важно беречь деревья, кусты и чистоту вокруг. Так обычная прогулка превращается в добрый урок заботы.
</a:t>
            </a:r>
            <a:endParaRPr lang="en-US" sz="1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 — и это здорово!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умеют удивлять: они строят гнёзда, поют, путешествуют и помогают природе. Если наблюдать за ними бережно, каждый день можно открывать что-то новое и очень интересное.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2026-05-25T19:20:20Z</dcterms:created>
  <dcterms:modified xsi:type="dcterms:W3CDTF">2026-05-25T19:20:20Z</dcterms:modified>
</cp:coreProperties>
</file>