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основы защиты населения и территории России в чрезвычайных ситуациях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система защиты населения в ЧС и кто за неё отвечает?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защита населения в ЧС — государственный приоритет
</a:t>
            </a:r>
            <a:endParaRPr lang="en-US" sz="200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России, разнообразие климата и высокая концентрация промышленности создают разные по масштабу риски. Пожары, паводки, аварии и другие угрозы требуют заранее подготовленной системы управления и согласованных действий всех уровней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основа защиты населения при ЧС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Постановления Правительства РФ и приказы МЧС России конкретизируют порядок действий, взаимодействие служб и требования к планированию мероприятий на федеральном и региональном уровнях.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планы и локальные инструкции учреждений переводят общие нормы в практические действия: от оповещения до эвакуации и организации помощи на местах.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68-ФЗ определяет порядок защиты населения и территорий при чрезвычайных ситуациях природного и техногенного характера, а также закрепляет обязанности органов власти и организаций.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28-ФЗ «О гражданской обороне» регулирует подготовку к защите людей в условиях опасностей военного и мирного времени, включая укрытие, оповещение и эвакуацию.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1463"/>
            <a:ext cx="4164900" cy="21375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РСЧС и их ответственность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системы и основные задачи каждого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уровень управления к месту происшествия, тем быстрее принимаются первичные решения и организуется помощь.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РСЧС и требованиям к управлению в ЧС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система предупреждения чрезвычайных ситуаций
</a:t>
            </a:r>
            <a:endParaRPr lang="en-US" sz="1951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мониторинге, передаче данных и запуске мер защиты.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как центральный координатор системы защиты
</a:t>
            </a:r>
            <a:endParaRPr lang="en-US" sz="2141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обеспечивает прогнозирование угроз, координацию спасательных работ и методическую поддержку регионов. Оно связывает органы власти, дежурные службы и спасательные подразделения в единую систему реагирования.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структуру МЧС входят спасательные центры, пожарно-спасательные подразделения, дежурно-диспетчерские службы и учебные организации. Их работа позволяет быстро оценить ситуацию, направить силы и организовать помощь пострадавшим.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чрезвычайных ситуаций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угроз отличаются по масштабу, скорости развития и набору необходимых защитных мер.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природные и техногенные ЧС: они чаще требуют оповещения, эвакуации и работы спасательных служб.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основным группам ЧС; доли условные, для иллюстрации структуры
</a:t>
            </a:r>
            <a:endParaRPr lang="en-US" sz="13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при угрозе ЧС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громкоговорители, телевидение и радио подают первый сигнал об опасности. Услышав «Внимание всем!», нужно сразу включить официальные источники информации и не полагаться на слухи.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связь, SMS-уведомления и цифровые каналы ускоряют передачу сообщений и помогают охватить больше людей. В первые минуты особенно важны точность формулировок и единый источник данных.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должно не только сообщить о факте угрозы, но и дать понятный алгоритм действий: где укрыться, куда идти и какие службы ждать. Это снижает панику и потери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рассредоточение населения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проводится эвакуация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необходима, когда есть прямая угроза жизни, разрушение зданий или опасное загрязнение территории. Решение принимают быстро, чтобы вывести людей из зоны риска до ухудшения обстановки.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организуется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включает сбор людей, проверку списков, назначение маршрутов и использование транспорта. Затем эвакуированных размещают в безопасных районах и пунктах временного пребывания.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12856"/>
            <a:ext cx="4206300" cy="166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коллективной защиты населения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укрытий и их назначения в зависимости от вида угрозы.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укрытия зависит от типа угрозы, времени на подготовку и готовности конкретного помещения.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гражданской обороне и защите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средства защиты и их назначение
</a:t>
            </a:r>
            <a:endParaRPr lang="en-US" sz="2422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Противогазы и респираторы уменьшают попадание дыма, пыли, токсичных паров и аэрозолей в дыхательные пути. Их подбирают по размеру заранее и используют сразу после сигнала об опасности.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 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Очки, щитки и перчатки предохраняют глаза, руки и открытые участки кожи от пыли, осколков, горячих частиц и агрессивных веществ. Они особенно важны при работе в задымлении и при уборке последствий ЧС.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Спецодежда, плащи и костюмы снижают воздействие загрязнений, брызг химических веществ и неблагоприятных погодных факторов. Важно, чтобы одежда была исправной, плотно застегивалась и не ограничивала движения.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Аптечка, перевязочные материалы, антисептики и индивидуальные пакеты помогают быстро обработать раны, остановить кровотечение и снизить риск осложнений. Их нужно хранить в доступном месте и регулярно проверять комплектность.
</a:t>
            </a:r>
            <a:endParaRPr lang="en-US" sz="1189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средств защиты зависит не только от наличия, но и от своевременного использования, герметичности, исправности и навыка надевания. Ошибка в выборе или задержка могут резко снизить уровень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ЧС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оказании первой помощи: от оценки обстановки до передачи пострадавшего медикам.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средства ликвидации чрезвычайных ситуаций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силы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зоне ЧС прибывают спасатели и пожарные. Они проводят разведку, оценивают угрозы, организуют поиск людей и создают первичный рубеж безопасности.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служб обеспечения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включаются медики, полиция, коммунальные и аварийные бригады. Их задача — помочь пострадавшим, обеспечить порядок, восстановить связь, воду, электроснабжение и транспорт.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реагирования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крупном происшествии привлекаются инженерная техника, лодки, насосы, эвакуационный транспорт и беспилотные системы. Согласование действий ускоряет спасение людей и сокращает ущерб.
</a:t>
            </a:r>
            <a:endParaRPr lang="en-US" sz="12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реагирования на чрезвычайную ситуацию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меняются приоритеты управления: от предупреждения риска к спасению людей и возврату систем жизнеобеспечения.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реагирования показывает непрерывный цикл: подготовка снижает потери, а восстановление завершает работу системы и повышает устойчивость к новым угрозам.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«Защита населения и территорий при ЧС», на основе общих принципов РСЧС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и обучение населения правилам безопасности
</a:t>
            </a:r>
            <a:endParaRPr lang="en-US" sz="2095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и классных занятиях учащиеся знакомятся с сигналами тревоги, телефонами экстренных служб и основными действиями при разных угрозах.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отработка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эвакуации и учения помогают закрепить порядок выхода, сбор в безопасной зоне и взаимодействие с педагогами и спасателями.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и напоминания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инструкции, плакаты и цифровые сообщения поддерживают готовность к действиям. Они особенно полезны перед сезонными рисками и массовыми мероприятиями.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уязвимых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Школьникам, пожилым людям и людям с ограниченными возможностями нужны понятные, повторяемые алгоритмы. Регулярная подготовка снижает растерянность и повышает самостоятельность.
</a:t>
            </a:r>
            <a:endParaRPr lang="en-US" sz="10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других объектов в обеспечении безопасности
</a:t>
            </a:r>
            <a:endParaRPr lang="en-US" sz="2078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школе заранее определены пути выхода, ответственные за безопасность и порядок сбора людей. Это позволяет действовать организованно и без лишней паники даже в ограниченное время.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эвакуации, проверка связи и знакомство с тревожными сигналами формируют устойчивый навык поведения. Для других учреждений действуют те же принципы: план, тренировка и дисциплина.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защиты при разных типах ЧС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набор мер зависит от источника опасности и времени на принятие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первостепенны безопасность людей и быстрый выбор подходящего способа защиты, но конкретные действия заметно различаются по характеру угрозы.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основных мер защиты населения при различных ЧС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112 и ключевые экстренные службы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единый номер помогает быстро передать обращение в нужную службу и сократить время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112 связывает разные службы в один маршрут обращения, поэтому помощь приходит быстрее и с меньшей вероятностью потери информации.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112; учебный материал по теме ЧС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10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191027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проблемы системы защиты
</a:t>
            </a:r>
            <a:endParaRPr lang="en-US" sz="2393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зданий, сетей и инженерных коммуникаций повышает уязвимость перед авариями и усложняет восстановление. Поэтому профилактический ремонт и обновление резервов становятся частью безопасности.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аномалии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засухи, сильные осадки и резкие перепады погоды меняют характер рисков. Это усиливает опасность паводков, лесных пожаров и нарушений работы транспорта и связи.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пожары и паводки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 наводнения требуют не только реагирования, но и постоянного мониторинга территории. Чем раньше обнаружена угроза, тем выше шанс вовремя эвакуировать людей и защитить имущество.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наблюдения помогают быстрее обнаруживать опасные события, уточнять масштабы и координировать службы. Однако их эффективность зависит от устойчивой связи, данных и подготовки специалистов.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риски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Недостоверные сообщения способны вызвать панику и мешать спасательным действиям. Поэтому важны проверка источников, официальное оповещение, добровольцы и постоянное обучение культуре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ЧС: что важно 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строится на подготовке, чётком управлении и личной ответственности. Чем лучше отработаны оповещение, эвакуация, первая помощь и взаимодействие служб, тем выше шансы сохранить жизнь и здоровье.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2026-05-21T05:36:59Z</dcterms:created>
  <dcterms:modified xsi:type="dcterms:W3CDTF">2026-05-21T05:36:59Z</dcterms:modified>
</cp:coreProperties>
</file>