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суффикс -ly: как он образует наречия и прилагательные в английском языке.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Суффикс -ly в образовании наречий и прилагательных
</a:t>
            </a:r>
            <a:endParaRPr lang="en-US" sz="29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-ly помогает понимать и создавать новые английские слова, улучшая речь и письмо. Он широко используется, что облегчает чтение и общение, делая язык более выразительным и уверенным для учащихся.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словообразование?
</a:t>
            </a:r>
            <a:endParaRPr lang="en-US" sz="298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наречий с -ly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-ly обычно присоединяется к прилагательным, чтобы образовывать наречия, например quick становится quickly. Это преобразование меняет функцию слова и расширяет способы его применения.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прилагательных с -ly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-ly добавляют к существительным или прилагательным, создавая новые прилагательные, например friend превращается в friendly. Такая форма описывает качества и свойства объекта.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 -ly?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наречий с суффиксом -ly
</a:t>
            </a:r>
            <a:endParaRPr lang="en-US" sz="2508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формируются добавлением суффикса -ly к прилагательным: slow → slowly, loud → loudly, что обозначает, как именно выполняется действие.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заканчивается на -y, буква y меняется на i перед добавлением -ly: easy → easily, happy → happily, следуя правилу орфографии.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объясняют обстоятельства действия: каким образом, когда, где и насколько происходит событие, делая речь более точной и выразительной.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Quickly — быстро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quickly описывает скорость выполнения действия. Например, «She runs quickly» означает, что она бегает быстро, подчеркивая динамичность ситуации.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Rudely — грубо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rudely описывает манеру поведения, когда кто-то ведет себя невежливо или неуважительно. В предложении «He spoke rudely» слышна критика манеры речи.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Brightly — ярко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Brightly указывает на степень яркости либо интенсивность свечения, например, в предложении «The sun shines brightly» наречие усиливает образ света.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наречий с -ly и их значения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исключения наречий без суффикса -ly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fast (быстро) и hard (усердно) являются наречиями без -ly, их формы не изменяются и они широко употребляются в речи.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(рано) и late (поздно) — наречия без суффикса -ly, указывающие на время действия в предложении и обладающие устойчивым употреблением.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well, производное от good, не содержит -ly и часто используется в различных контекстах для обозначения качества действия.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исключения важно запомнить, так как они часто встречаются и не подчиняются общим правилам образования наречий.
</a:t>
            </a:r>
            <a:endParaRPr lang="en-US" sz="10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образовании наречий с -ly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friendly как наречия ошибочно: это прилагательное, а для выражения наречия требуется конструкция типа in a friendly way.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добавлять -ly к словам, которые не образуют наречия таким способом, например fastly — такой формы в английском нет.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похожие слова по написанию с разным значением, например hard (усердно) и hardly (едва), чтобы избежать смысловых ошибок.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наречий с -ly и без -ly по анализу текстов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текстов средней школы подтверждает широкое использование наречий на -ly в письменной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 -ly преобладают, что связано с необходимостью точного выражения действий и характеристик в языке.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анализа учебных текстов средней школы,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использование суффикса -ly в прилагательных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древнеанглийском суффикс -ly возник от -lic и служил для образования прилагательных, обозначающих сходство или свойства.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значение таких слов трансформировалось, и многие приобрели самостоятельные значения вне исходного корня.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likely — вероятный, friendly — дружелюбный, отражающие современные качественные особенности.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аспект помогает понять разнообразие функций и значений -ly в современном английском языке.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 — дружелюбный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человека или поведение как открытое и приветливое. Изображение улыбающегося лица подчеркивает теплый характер слова.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Lovely — милый, приятный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что-то привлекательное или приятное, вызывающее положительные эмоции, например, красивый пейзаж или улыбка ребенка.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Lonely — одинокий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 состояние одиночества и изоляции. Тихая пустая комната иллюстрирует эмоциональную окраску слова.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Silly — глупый, смешной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поведение безрассудное или забавное. Карикатурное лицо с удивленным выражением помогает понять значение.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прилагательные с суффиксом -ly
</a:t>
            </a:r>
            <a:endParaRPr lang="en-US" sz="2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наречия и прилагательные на -ly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слова с суффиксом -ly с указанием части речи и основного значения. Это помогает понять различия между наречиями и прилагательными с данным суффиксом.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слова с -ly являются наречиями; некоторые — прилагательные с устойчивым значением.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Слова-исключения: только прилагательные с -ly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описывают качества или свойства людей и предметов, но не указывают на способ выполнения действия, поэтому роли наречий они не выполняют.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наречий для этих слов отсутствуют в английском языке, поэтому нельзя использовать их для описания процесса или обстоятельств действия.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friendly, lovely, lonely и silly используются исключительно как прилагательные и не образуют наречий. Это важно запомнить для правильного употребления.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ошибок в использовании -ly
</a:t>
            </a:r>
            <a:endParaRPr lang="en-US" sz="229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употребление выражения «He speaks friendly» вместо правильного «in a friendly way». Это показывает неправильное использование прилагательного как наречия.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ошибочно добавлять -ly к некоторым словам, отсутствующим в наречных формах, например, «fastly» — такой формы не существует в английском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образования слов с суффиксом -ly
</a:t>
            </a:r>
            <a:endParaRPr lang="en-US" sz="262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последовательность создания наречий и прилагательных с -ly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употребления: наречие или прилагательное с -ly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 суффиксом -ly отвечают на вопросы «как?», «когда?», «где?» и описывают способ или обстоятельства действия (например, «He runs quickly»).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-ly описывают качество или свойство предмета или человека, отвечая на вопрос «какой?» (например, «She has a lovely smile»).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наречия с -ly обычно выступают обстоятельствами, а прилагательные — определениями, что влияет на структуру и смысл высказывания.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различение помогает точно выражать мысли и избегать типичных ошибок в построении английских предложений.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слов с -ly и контекст употребления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 -ly могут иметь различные значения в зависимости от контекста. Например, likely — прилагательное, обозначающее вероятность.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 lively могут описывать оживлённость (прилагательное), а также участвовать в устойчивых выражениях, влияя на оттенки смысла.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hard (наречие — усердно) и hardly (наречие — едва) показывает, что даже похожие формы имеют разные значения и функции, зависящие от контекста.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счастье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встречается выражение »They lived happily ever after«, что подчёркивает счастливый конец истории и передаёт эмоциональный настрой событий.
</a:t>
            </a:r>
            <a:endParaRPr lang="en-US" sz="88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совет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»a friendly advice« используется в новостных статьях и советах, указывая на доброжелательность источника или характера совета.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журналистских текстах встретить выражение »He acted quickly« означает оперативное действие, сохраняя смысл скорости и эффективности поступка.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литературы и СМИ с использованием -ly
</a:t>
            </a:r>
            <a:endParaRPr lang="en-US" sz="22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-ly как инструмент выражения оттенков и эмоций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 -ly помогают описывать интенсивность действий, выражая степень проявления, например, happily — с радостью, angrily — сердито.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этим суффиксом передают эмоциональные оттенки, влияя на восприятие описываемого объекта или явления.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 с -ly делает речь более живой и выразительной, позволяя детальнее передать чувства и настроение.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суффикс -ly становится важным языковым инструментом для расширения эмоционального спектра высказываний.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примеры: различие между наречием и прилагательным
</a:t>
            </a:r>
            <a:endParaRPr lang="en-US" sz="19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«She sings beautifully» слово beautifully — наречие, объясняющее, как она поёт. Это обстоятельство действия, отвечающее на вопрос «как?»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«He has a friendly dog» слово friendly — прилагательное, описывающее качество собаки, отвечая на вопрос «какой?» к существительному.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суффикса -ly значительно улучшает владение английским языком. Это помогает избегать ошибок и расширять выразительные возможности речи.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правильного использования суффикса -ly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2026-05-07T04:07:38Z</dcterms:created>
  <dcterms:modified xsi:type="dcterms:W3CDTF">2026-05-07T04:07:38Z</dcterms:modified>
</cp:coreProperties>
</file>