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что это было и почему это важно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эпоху веры, войн и столкновения Востока и Запада.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 Восточное Средиземноморье в XI веке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 веке Европа росла и менялась: земли не хватало, а церковь и рыцарство становились сильнее. В 1095 году папа Урбан II призвал христиан идти на Восток, где Иерусалим был святыней для трёх религий.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причины крестовых походов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Религиозный мотив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участники верили, что поход поможет освободить Святую землю и заслужить прощение грехов. Для средневекового человека это было сильным личным стимулом.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08317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папства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стремились усилить влияние церкви и объединить христианский мир под своим руководством. Призыв к походу стал способом показать духовную власть Рима.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06346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Надежды рыцарей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рыцарей поход открывал шанс получить землю, богатую добычу и военную славу. Это особенно привлекало младших сыновей знатных семей, у которых было мало наследства.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2951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Интересы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центры искали новые морские пути, рынки и выгодные связи. Чем активнее развивалась торговля на Востоке, тем больше доходов получали купцы и морские республики.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7252693" y="2780175"/>
            <a:ext cx="15315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в Европе усиливал нехватку ресурсов и обострял борьбу за положение в обществе. Походы казались выходом для тех, кто надеялся изменить свою судьбу.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временной линии видно, что первые походы были связаны прежде всего с Иерусалимом, а позже цели стали меняться.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развивались события, тем заметнее становилось расхождение между первоначальной задачей и реальным ходом походов.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Средневековья: общепринятая хронология крестовых походов XI–XIII веков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крестовые походы по датам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937150"/>
            <a:ext cx="39648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крестовый поход и взятие Иерусалима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902387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Тяжёлая осада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1099 году крестоносцы после долгой осады ворвались в Иерусалим. Победа была достигнута ценой больших потерь и огромного напряжения сил у осаждающих.
</a:t>
            </a:r>
            <a:endParaRPr lang="en-US" sz="119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883736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на Востоке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города на Ближнем Востоке появились государства крестоносцев. Среди них были Иерусалимское королевство, графство Эдесское и княжество Антиохийское.
</a:t>
            </a:r>
            <a:endParaRPr lang="en-US" sz="119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3865072"/>
            <a:ext cx="32790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Иерусалима стало символом успеха Первого похода и на долгие годы изменило положение в регионе. Однако удержать завоёванные земли оказалось гораздо труднее, чем их захватить.
</a:t>
            </a:r>
            <a:endParaRPr lang="en-US" sz="119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8968" y="2170429"/>
            <a:ext cx="268800" cy="30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95083" y="2170429"/>
            <a:ext cx="192000" cy="30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55199" y="2170429"/>
            <a:ext cx="307200" cy="30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11314" y="2170429"/>
            <a:ext cx="230400" cy="30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883512" y="2195455"/>
            <a:ext cx="321434" cy="25714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10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участвовал в походах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60003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были хорошо вооружённые воины, для которых поход означал службу, честь и возможность получить землю или добычу. Они составляли ядро многих отрядов.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7718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Пехотинцы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шли пешком, несли часть запасов и помогали в осадах. Их путь был особенно тяжёлым, потому что защита и снабжение у них были слабее.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795434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крестьяне присоединялись к походам в надежде на лучшую жизнь. Для многих это была редкая возможность покинуть привычные границы и начать всё заново.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513150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Священники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Духовенство сопровождало войско, проводило молитвы и поддерживало идею священного похода. Для участников их присутствие придавало движению особый религиозный смысл.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7230865" y="2790732"/>
            <a:ext cx="1553195" cy="15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и отряды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путь отправлялись женщины и дети вместе с отдельными группами людей. Такие походы были крайне опасны: дорога длилась месяцами и нередко заканчивалась бедой.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разных групп были разные ожидания от одного и того же движения.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объединили людей с очень разными интересами: от духовных надежд до стремления к выгоде и социальному подъёму.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сведений о мотивах участников крестовых походов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Участники крестовых походов и их цели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жизнь в походе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5125600" y="55710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Медленное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Армии продвигались медленно, потому что везли оружие, припасы и оборудование. Любая остановка могла стать проблемой, если поблизости не хватало воды или пищи.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25602" y="1421010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вооружение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Воины использовали мечи, копья, луки, арбалеты и осадные машины. Каждый вид оружия был нужен для боя в поле или при штурме крепостей.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25602" y="2284935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Переходы через горы, пустыни и большие города были испытанием на выносливость. Погода, жара и нехватка еды часто оказывались не менее опасными, чем враг.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125602" y="3148862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дисциплина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больших отрядах было трудно поддерживать порядок. Споры, усталость и нехватка припасов снижали боеспособность и мешали действовать согласованно.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125602" y="4012813"/>
            <a:ext cx="3658500" cy="7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в лагере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тесных лагерях болезни распространялись очень быстро. Нередко люди слабели ещё до сражения, а часть войска погибала не от меча, а от голода и инфекции.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проходил крестовый поход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войска от набора в Европе до итогов похода.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79787"/>
            <a:ext cx="4569000" cy="24629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9000" y="2679787"/>
            <a:ext cx="4569000" cy="24629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Четвёртый поход и падение Константинополя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7" name="Text 2"/>
          <p:cNvSpPr txBox="1"/>
          <p:nvPr/>
        </p:nvSpPr>
        <p:spPr>
          <a:xfrm>
            <a:off x="455250" y="1342550"/>
            <a:ext cx="36585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поход свернул с пути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1204 году крестоносцы вместо Святой земли направились на Константинополь, столицу Византии. Город был богатым и хорошо укреплённым, но внутренние разногласия и борьба за власть сделали его уязвимым. Это решение изменило ход всего похода.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64850" y="1342550"/>
            <a:ext cx="37773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после штурма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захвата Константинополя начались пожары, разрушения и разграбление. На улицах и у стен города были видны следы штурма, а жители пережили тяжёлое потрясение. Для многих современников это стало символом того, как далеко поход ушёл от своей первоначальной цели.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большие армии быстро слабели в пути: без продовольствия и воды поход превращался в борьбу за выживание.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Голод и болезни были главными врагами крестоносцев: они подрывали силы раньше, чем начиналось решающее сражение.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крестовых походов; данные на схеме — условное ранжирование причин, используемое для наглядности.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крестовые походы часто терпели неудачи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715050" y="424500"/>
            <a:ext cx="7713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религии и обещание отпущения грехов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250" y="14128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Обещание спасения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Папы представляли поход как путь духовного очищения. Участникам обещали отпущение грехов, поэтому для многих людей участие казалось не только долгом, но и шансом спасти душу.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453250" y="224903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Святая война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воспринимались как защита христианской веры и святых мест. Такое объяснение делало войну морально допустимой в глазах многих средневековых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308517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креста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 на одежде показывал, что человек дал обет идти в поход. Этот знак помогал отличать участников и подчеркивал их особое религиозное обязательство.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2453250" y="3921325"/>
            <a:ext cx="4237500" cy="72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веры
</a:t>
            </a:r>
            <a:pPr algn="ctr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Средние века религия влияла на повседневную жизнь гораздо сильнее, чем сегодня. Поэтому духовная награда могла убедить даже тех, кто боялся дороги и опасностей.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509247"/>
            <a:ext cx="4569000" cy="108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0" y="2601234"/>
            <a:ext cx="4569000" cy="10887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3693205"/>
            <a:ext cx="4569000" cy="108870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6950" y="1507751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Тамплиеры: защитники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Тамплиеры возникли для охраны паломников и важных дорог в Святой земле. Их белые плащи с красным крестом стали узнаваемым символом эпохи. Со временем орден превратился в сильную организацию с собственными крепостями, правилами и ресурсами.
</a:t>
            </a:r>
            <a:endParaRPr lang="en-US" sz="1157" dirty="0"/>
          </a:p>
        </p:txBody>
      </p:sp>
      <p:sp>
        <p:nvSpPr>
          <p:cNvPr id="8" name="Text 2"/>
          <p:cNvSpPr txBox="1"/>
          <p:nvPr/>
        </p:nvSpPr>
        <p:spPr>
          <a:xfrm>
            <a:off x="356950" y="2599737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Госпитальеры: помощь и оборона
</a:t>
            </a:r>
            <a:pPr algn="l" indent="0" marL="0">
              <a:lnSpc>
                <a:spcPct val="115000"/>
              </a:lnSpc>
              <a:buNone/>
            </a:pPr>
            <a:r>
              <a:rPr lang="en-US" sz="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Госпитальеры начинали как братство, помогавшее больным и путникам, а затем стали военной силой. Они сочетали заботу о людях с защитой укреплений, поэтому их часто изображают рядом с замком, госпиталем или крестом на чёрной одежде.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356950" y="3691708"/>
            <a:ext cx="3930000" cy="71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Тевтонцы: орден на севере
</a:t>
            </a:r>
            <a:pPr algn="l" indent="0" marL="0">
              <a:lnSpc>
                <a:spcPct val="115000"/>
              </a:lnSpc>
              <a:buNone/>
            </a:pPr>
            <a:r>
              <a:rPr lang="en-US" sz="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Тевтонский орден прославился не только на Востоке, но и в Северной Европе. Его рыцари носили белые плащи с чёрным крестом и подчинялись строгой дисциплине, соединяя монашескую жизнь с военной службой.
</a:t>
            </a:r>
            <a:endParaRPr lang="en-US" sz="1170" dirty="0"/>
          </a:p>
        </p:txBody>
      </p:sp>
      <p:sp>
        <p:nvSpPr>
          <p:cNvPr id="10" name="Text 4"/>
          <p:cNvSpPr txBox="1"/>
          <p:nvPr/>
        </p:nvSpPr>
        <p:spPr>
          <a:xfrm>
            <a:off x="360025" y="537925"/>
            <a:ext cx="8424000" cy="6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Рыцарские ордена: вера, дисциплина и меч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190305"/>
            <a:ext cx="4333200" cy="11087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одни регионы получили выгоду, а другие понесли тяжёлые потери.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были не одинаковыми: Европа усилила связи и торговлю, Византия ослабла, а на Востоке выросло сопротивление захватчикам.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крестовых походов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крестовых походов для Европы и Востока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новые знания и повседневные заимствования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товары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европейские города стали чаще попадать пряности, шёлк, тонкие ткани и редкие предметы роскоши. Они меняли вкусы людей и становились признаком достатка.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торговых центров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Венеция и Генуя усилили своё влияние, потому что перевозили людей и товары между Востоком и Западом. На морской торговле эти города быстро богатели.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из арабского мира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Европейцы знакомились с трудами по географии, медицине и математике, которые сохранялись и развивались на Востоке. Это расширяло круг знаний учёных и врачей.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Перемены в быту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 товарами приходили новые привычки и способы жизни. Даже повседневные вещи становились частью более тесных контактов между разными частями средневекового мира.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коснулись не только купцов и воинов: новые связи постепенно влияли на города, корабли и власть правителей.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выросла торговля, а вместе с ней укрепились города и морские связи, что дало Европе долгий хозяйственный эффект.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обобщение; показатели на диаграмме — сравнительная шкала для наглядности, не точная статистика.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изменилось в жизни Европы после походов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сторона крестовых походов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Жестокие столкновения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сопровождались осадами, штурмами и массовой гибелью людей. Война велась не только между армиями: разрушения нередко затрагивали и мирные поселения.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Страдания мирных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голода, пожаров и грабежей страдали крестьяне, ремесленники и городские жители. Для многих людей поход означал потерю дома, имущества и близких.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опустошали крепости, деревни и торговые пути. После таких ударов восстановление занимало долгие годы и требовало больших затрат.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вражды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примирения разные религиозные общины чаще видели друг в друге противников. Это надолго ухудшило отношения между Востоком и Западом.
</a:t>
            </a:r>
            <a:endParaRPr lang="en-US" sz="14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походы: почему движение ослабло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военные, экономические и политические трудности постепенно привели к упадку походов.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2725" y="405575"/>
            <a:ext cx="271500" cy="21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2725" y="1278857"/>
            <a:ext cx="271500" cy="27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12725" y="2179290"/>
            <a:ext cx="271500" cy="27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2725" y="3094805"/>
            <a:ext cx="271500" cy="24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12725" y="4007304"/>
            <a:ext cx="271500" cy="217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56950" y="1076450"/>
            <a:ext cx="3936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в памяти истории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5534400" y="374526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Спорная оценка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Историки не дают крестовым походам одного ответа. Одни видят в них религиозный порыв, другие — трагедию, принесшую много насилия и страданий.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534400" y="1274958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культур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Походы усилили контакты между Европой и Востоком. Через эти связи люди узнавали новые товары, обычаи и знания, хотя обмен происходил на фоне войны.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534400" y="2175391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 войне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массовом представлении крестовые походы стали символом борьбы за веру и власть. Их часто вспоминают как пример того, как идеалы могут сочетаться с жестокостью.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534400" y="3075823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для 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походов помогает понять, как религия, политика и экономика могут вместе влиять на судьбы государств и обычных людей.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5534400" y="3976255"/>
            <a:ext cx="3249600" cy="8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наследие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походов чувствовались ещё долго после их окончания. Они изменили отношения между регионами и оставили заметный след в культуре и памяти народов.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изменили Средневековье и его связи между Востоком и Западом
</a:t>
            </a:r>
            <a:endParaRPr lang="en-US" sz="2809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Крестовые походы открыли новые контакты, но принесли войны, разрушения и огромные потери. Их последствия ощущались долго и повлияли на Европу, Византию и Ближний Восток.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2026-06-01T02:11:38Z</dcterms:created>
  <dcterms:modified xsi:type="dcterms:W3CDTF">2026-06-01T02:11:38Z</dcterms:modified>
</cp:coreProperties>
</file>