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Солженицын: писатель, свидетель времени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сделал память о времени частью литературы.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и бурный XX век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Солженицына прошла через революции, войну, репрессии, «оттепель», поздний СССР и распад страны. Его биография и книги тесно связаны с историей России и вопросами совести.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писателя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Солженицын родился 11 декабря 1918 года в Кисловодске. Детство он провёл в Ростове-на-Дону, где мать одна воспитывала его после ранней смерти отца.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на физико-математическом факультете Ростовского университета, а затем заочно — в МИФЛИ. Его интересы соединяли точные науки, литературу и острые общественные вопросы.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жизни и творчества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А. И. Солженицына; даты из общеизвестной хронологии жизни и публикаций
</a:t>
            </a:r>
            <a:endParaRPr lang="en-US" sz="686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личный опыт постепенно превращался в книги, которые читали во всём мире.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войны, лагерей и изгнания напрямую сформировал темы его литературы и общественную известность.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арест и лагерный опыт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1941–1945: фронт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служил офицером артиллерии на фронте во время Великой Отечественной войны.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арест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арестовали за критические высказывания о Сталине в письмах к другу.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1945–1953: лагеря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прошёл следствие, тюрьмы и лагеря, где увидел жизнь заключённых изнутри.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1953–1956: ссылка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лагерей Солженицын жил в ссылке в Казахстане, продолжая внутреннюю работу над будущими текстами.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Солженицына от личного опыта к литературе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пережитого на фронте и в лагерях к книгам, которые изменили представление о советской эпохе.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Солженицына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показывают разные стороны его творчества: лагерь, деревню, больницу, спецтюрьму и историю страны.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важны человек, нравственный выбор и проверка характера в трудных обстоятельствах.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биография А. И. Солженицына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впервые открыто показала обычный день лагерного заключённого и сделала тему лагеря доступной широкому читателю.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в журнале «Новый мир», 1962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8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повести в журнале «Новый мир», ставший символом литературной «оттепели».
</a:t>
            </a:r>
            <a:endParaRPr lang="en-US" sz="19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«Архипелаг ГУЛАГ»: книга о системе репрессий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Голоса, собранные в одну книгу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не ограничился собственным опытом. Он соединил воспоминания многих людей, чтобы показать, как работала репрессивная система от ареста до лагеря. Из отдельных свидетельств сложилась общая картина эпохи, которую трудно забыть.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через страх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особенно страшны не только тюрьмы и допросы, но и постоянное ожидание беды. Автор показывает, как страх ломает человека, если рядом нет внутренней опоры. Поэтому текст читается не только как история, но и как предупреждение.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заметил мир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издание вышло за рубежом в 1973 году и сразу привлекло внимание читателей разных стран. Для многих это стало одним из первых подробных свидетельств о советских репрессиях, написанных языком литературы и личной памяти.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Солженицына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анализу основных произведений А. И. Солженицына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его книгах часто переплетаются: личная судьба героя становится частью истории страны.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остаются лагерный опыт и нравственная ответственность человека перед совестью и временем.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пишет предельно точно: в его прозе важны бытовая деталь, конкретная ситуация и наблюдение за повседневной жизнью человека, оказавшегося в тяжёлых исторических обстоятельствах.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язык сочетает народную речь, просторечия, лагерный и военный словарь. Короткие, ёмкие фразы делают рассказ напряжённым, а изображение событий — особенно убедительным и живым.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произведений всегда нравственное испытание. Герои не обязательно сильны внешне, но именно честность, память, совесть и внутреннее достоинство помогают им не потерять себя.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прозы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 мировое признание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 году Солженицын получил Нобелевскую премию по литературе за нравственную силу и продолжение традиций русской литературы. Эта награда сделала его имя известным далеко за пределами СССР.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давления властей он не смог лично присутствовать на церемонии вручения. Премия укрепила интерес к его книгам в мире и показала, что его голос важен для всей мировой культуры.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38" y="1281025"/>
            <a:ext cx="4334724" cy="235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 творческие даты Солженицына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жизни и творчества писателя в хронологическом порядке.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фронтовой и лагерный опыт напрямую связан с главными книгами и общественной судьбой писателя.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А. И. Солженицыне; хронология жизни и публикаций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394" y="189860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властью и вынужденная эмиграция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и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 запрещённых текстов и выхода «Архипелага ГУЛАГ» отношение властей к писателю резко обострилось. Его произведения воспринимались как опасное свидетельство о репрессиях.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Лишение гражданства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1974 году Солженицына лишили советского гражданства и выслали из страны. Это стало разрывом с родиной, но не остановило его литературную и публицистическую работу.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рубежом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жил в Швейцарии, затем в США. Там продолжал писать книги и статьи, размышляя о русской истории, ответственности власти и судьбе человека в XX веке.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тексты и идеи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изгнании Солженицын создавал новые произведения и сохранял влияние на читателей. Его тексты становились не только литературой, но и общественным высказыванием.
</a:t>
            </a:r>
            <a:endParaRPr lang="en-US" sz="12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образ автора-свидетеля
</a:t>
            </a:r>
            <a:endParaRPr lang="en-US" sz="2153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опыт Солженицына превратился в литературу о судьбе миллионов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Россию и поздние годы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1994 году Солженицын вернулся в Россию после двадцати лет жизни за границей. Это было важное событие не только для него, но и для читателей, следивших за его судьбой.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память о нём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поздние годы он много размышлял о прошлом страны, нравственных ценностях и исторической памяти. 3 августа 2008 года писатель умер в Москве, завершив долгий и непростой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в школьном изучении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изучения произведений А. И. Солженицына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программе чаще начинают с более коротких и понятных текстов, где особенно ясно видны характеры героев и нравственный выбор.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доступными для возраста 11–13 лет остаются произведения о простом человеке и его внутренней честности.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напоминают о репрессиях и помогают не забывать, к чему приводит произвол власти. Это важно, потому что память о прошлом защищает общество от повторения ошибок.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творчество Солженицына важно сегодня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особенно важны совесть, правда и уважение к человеку. Эти понятия понятны даже школьнику и помогают размышлять о собственных поступках.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показывает, что литература может быть не только вымыслом, но и свидетельством эпохи. Через судьбы героев читатель лучше понимает историю и её человеческую цену.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писателя учит сохранять внутреннюю свободу в трудных обстоятельствах. Именно поэтому его книги остаются значимыми и для современного читателя, и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Солженицыне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факты, которые помогают быстро вспомнить главные черты личности и творчества писателя.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известен как писатель, который соединил личную судьбу, историческую память и нравственный разговор о человеке.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основные произведения А. И. Солженицына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Солженицын как голос памяти и совести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показал, что личная боль может стать правдивой литературой и важным историческим свидетельством. Его книги учат помнить прошлое, отличать правду от лжи и сохранять внутреннюю свободу.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2026-05-23T02:22:20Z</dcterms:created>
  <dcterms:modified xsi:type="dcterms:W3CDTF">2026-05-23T02:22:20Z</dcterms:modified>
</cp:coreProperties>
</file>