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экосистемы: обзор и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создание и роль искусственных экосистем в повседневной жизни и природе.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это взаимодействие живых организмов и окружающей среды. Люди создают искусственные экосистемы для производства пищи, создания комфортной среды и сохранения природы.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экосистем и их создание человеком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Искусственная экосистема — это среда, созданная или контролируемая человеком для определённых целей, где подбираются нужные компоненты и регулируются условия существования.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искусственные экосистемы?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подобных систем включают теплицы, фермерские поля и аквариумы, в которых поддерживается жизнь растений и животных с помощью технологий.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таких экосистем — активное вмешательство и управление человеком для поддержания жизненных процессов и урожайности.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искусственных экосистем в повседневной жизни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— миниатюрный водный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домашних аквариумах создают условия для жизни рыб и растений, регулируя температуру и чистоту воды, что помогает наблюдать природу в малом размере.
</a:t>
            </a:r>
            <a:endParaRPr lang="en-US" sz="1283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Теплица — продление сельскохозяйственного сезона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теплицах поддерживают оптимальный климат для выращивания овощей и цветов круглый год, несмотря на погодные ограничения за окном.
</a:t>
            </a:r>
            <a:endParaRPr lang="en-US" sz="1225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парки и ботанические сады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 в городах искусственно поддерживают разнообразие растений и животных, обеспечивая горожанам место для отдыха и обучения.
</a:t>
            </a:r>
            <a:endParaRPr lang="en-US" sz="12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— поля и плантации, где выращивают культуры для питания и промышленности с контролем условий роста.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искусственных экосистем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Аквакультурные — рыбные хозяйства и пруды, где разводят водных животных и растения под управлением человека.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Урбанистические — городские зелёные пространства, включая парки и зелёные крыши, улучшающие экологию города.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— лабораторные и учебные мини-экосистемы, использующиеся для научных исследований и образования.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землепользования приходится на сельское хозяйство, что подтверждает значимость искусственных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 занимают значительную часть земель, подчёркивая их роль в экономике и экологии страны.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искусственных экосистем в структуре земель России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теплице регулируют температуру, освещение, влажность и защиту растений от вредителей для стабильного роста круглый год.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Теплица как пример искусственной экосистемы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системы полива и вентиляции обеспечивают оптимальные условия, позволяя выращивать разнообразные культуры вне зависимости от климата.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438624"/>
            <a:ext cx="3934500" cy="20077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отличия по устойчивости, биоразнообразию и степени человеческого участия.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 требуют постоянного управления, в то время как природные обладают природной стабильностью и разнообразием.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искусственных и природных экосистем
</a:t>
            </a:r>
            <a:endParaRPr lang="en-US" sz="199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научных данных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регулирует полив, обеспечивая растения влагой в нужное время и количестве для поддержания жизнедеятельности.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поддержании искусственных экосистем
</a:t>
            </a:r>
            <a:endParaRPr lang="en-US" sz="2381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Вносит удобрения и следит за составом почвы, позволяя растениями получать необходимые питательные вещества.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Контролирует условия микроклимата — температуру и освещение, обеспечивая оптимальные факторы для роста.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состав биоты, выбирает растения и животных, а также борется с вредителями для сохранения баланса.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 позволяют выращивать продукты круглый год, уменьшая зависимость от сезонности и импорта.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искусственных экосистем для продовольственной безопасности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неблагоприятных климатических условиях они обеспечивают стабильное снабжение свежими овощами, фруктами и белком.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Аквапоника и теплицы способствуют росту местного производства, укрепляя экономику и обеспечивая устойчивость питания.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5839" y="1581445"/>
            <a:ext cx="160256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преимущества искусственных экосистем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природных территорий
</a:t>
            </a:r>
            <a:endParaRPr lang="en-US" sz="1238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 уменьшают потребность в вырубке лесов и освоении новых земель, сохраняя естественную среду обитания для многих видов животных и растений.
</a:t>
            </a:r>
            <a:endParaRPr lang="en-US" sz="1017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воды
</a:t>
            </a:r>
            <a:endParaRPr lang="en-US" sz="1238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рециркуляции обеспечивают эффективное водопользование, снижая расход и предотвращая загрязнение окружающей среды.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Минимизация загрязнений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замкнутых циклов и экологичных технологий уменьшает использование химикатов и снижает вредное воздействие на почву и воздух.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экосистемы и их влияние на качество 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оазисы в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парки и скверы служат живыми зонами отдыха, где люди могут расслабиться и провести время на природе, что способствует улучшению физического и психологического здоровья.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сады и крыши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крыши и вертикальные сады помогают снижать температуру воздуха в городах и очищать атмосферу, создавая комфортные микроклиматы и уменьшая эффект городских «островов тепла».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обеспечивается внедрением энергосберегающих технологий и автоматизированных систем управления микроклиматом.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площади теплиц говорит о растущем спросе на экологически чистые овощи и фрукты на отечественном рынке.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площади тепличных комплексов в России, 2000-2022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Минсельхоз России, 2023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затраты на оборудование и поддержание требуют больших финансовых вложений, что ограничивает доступность таких систем для небольших хозяйств.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искусственных экосистем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вредителей и болезней в изолированных условиях приводит к необходимости постоянного мониторинга и применения защитных мер.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температуры и влажности снижают устойчивость экосистем, а нарушение технологических режимов вызывает истощение ресурсов почвы и воды.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Автоматизированные системы климат-контроля уменьшают человеческие ошибки и повышают стабильность микроклимата внутри сооружений.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1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искусственных экосистем от технологических решений
</a:t>
            </a:r>
            <a:endParaRPr lang="en-US" sz="1891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влажности и температуры обеспечивают своевременный сбор данных для регулирования условий выращивания растений и обитания животных.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мониторинга анализируют информацию и помогают оптимизировать процессы, снижая потери урожая и ресурсов.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сбои в работе оборудования могут привести к быстрому ухудшению условий и потере урожая, требуя квалифицированного обслуживания.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Гидропоника и аквапоника позволяют выращивать растения без почвы, что увеличивает урожайность и экономит воду.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инноваций в искусственных экосистемах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Роботизированные сборщики урожая снижают затраты на труд и обеспечивают бережное обращение с растениями.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Энергоэффективное LED-освещение и биологические методы борьбы с вредителями уменьшают вред для экологии и снижают эксплуатационные расходы.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аквариумы демонстрируют взаимодействие организмов и природные циклы в контролируемой среде, делая биологические концепции более понятными для учащихся.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Аквариумы как учебные экосистемы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системы способствуют развитию интереса к естественным наукам через практические занятия и визуализацию сложных процессов.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создают рабочие места в сельском хозяйстве, инженерии и обслуживании автоматизированных систем, поддерживая занятость в разных регионах.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выгоды искусственных экосистем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развитие зеленых зон повышает качество жизни и стимулирует образовательные и просветительские инициативы среди молодёжи.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экологической грамотности способствует формированию ответственного отношения к природе и устойчивому развитию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автоматизации и биотехнологического внедрения, ожидаемый в новых проектах к 2035 году.
</a:t>
            </a:r>
            <a:endParaRPr lang="en-US" sz="1303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автоматизации позволит повысить эффективность управления и адаптацию искусственных экосистем к изменяющимся климатическим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Института биотехнологий,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экосистемы: устойчивое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1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 — ключ к обеспечению продовольственной безопасности и сохранению природы. Их развитие требует интеграции инноваций и бережного отношения к окружающей среде для устойчивого процветания.
</a:t>
            </a:r>
            <a:endParaRPr lang="en-US" sz="332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2026-05-09T04:58:09Z</dcterms:created>
  <dcterms:modified xsi:type="dcterms:W3CDTF">2026-05-09T04:58:09Z</dcterms:modified>
</cp:coreProperties>
</file>