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две точки в прошлом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увидеть, что было раньше в прошлом.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Past Perfect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нужен, чтобы показать, какое действие в прошлом произошло раньше другого. Он делает рассказ точнее и помогает уверенно читать тексты и строить диалоги.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события в прошлом: зачем нужен Past Perfect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раннее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два действия в прошлом, Past Perfect показывает более раннее. Это помогает сразу понять последовательность событий и не перепутать, что произошло сначала.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пересказах это время особенно полезно: оно связывает события и делает историю понятной. Читатель видит не только факт, но и порядок действий.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увидеть смысл: I had finished homework before the film started. Сначала уроки были сделаны, потом начался фильм. Такое различие важно для точного понимания текста.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Past Perfect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другого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показывает, что действие уже было завершено к определённому моменту в прошлом. Мы смотрим назад и спрашиваем: что произошло раньше остальных событий?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had + V3 указывает не на сам факт в прошлом, а на результат, который уже был к тому времени. Поэтому важен именно завершённый смысл.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момента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прошлом есть две точки, Past Perfect обычно ставится на более раннюю. Он помогает выстроить события в правильном порядке и избежать путаницы в рассказе.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подчеркнуть, что действие было сделано до другого события, Past Perfect звучит естественно и точно. Это главный случай употребления этого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таймлайн в прошлом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отмечаем раннее действие, затем второе событие и итог повествования.
</a:t>
            </a:r>
            <a:endParaRPr lang="en-US" sz="9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Past Perfect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всегда используется схема had + V3. В утвердительном предложении форма had не меняется: She had… They had… I had….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 показывает завершённое действие: finished, seen, gone, made. Именно V3 делает форму Past Perfect правильной и узнаваемой.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V2 и V3. Saw — seen, went — gone: у неправильных глаголов формы меняются, поэтому их нужно запоминать 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строится просто: подлежащее + had + V3. Например: She had done her project. Здесь видно, что действие было завершено раньше другого момента.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часто сопровождается словами already, just или before. Они помогают показать, что событие произошло раньше, чем ожидалось или чем началось следующее 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закрепляют правило: They had left before 7 p.m.; I had already seen that movie. Во всех случаях речь идёт о более раннем завершённом действии.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через had not или hadn’t + V3. Например: He hadn’t read the message. Отрицательная форма показывает, что действие не было завершено к прошлому моменту.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 hadn’t звучит естественно в речи и часто используется в обычных текстах. Полная форма had not подходит для более чёткого или формального стиля.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We had not eaten before the lesson показывает, что к началу урока действие ещё не произошло. Смысл всегда связан с конкретным прошлым моментом.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и краткие ответы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общий вопрос, had ставят перед подлежащим: Had you finished? Такая перестановка сразу показывает, что это вопрос о более раннем действии.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уточнением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момент или результат, используют ту же схему: Had she already left? Слово already помогает подчеркнуть завершённость действия к прошлому моменту.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строятся с had: Yes, I had. No, I hadn’t. Они позволяют быстро подтвердить или отрицать факт без повторения всего предложения.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остаётся главным ориентиром: had стоит перед подлежащим. Это правило помогает не спутать вопросительную форму с обычным утверждением.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прошлом обычно нужно сравнить, чтобы выбрать Past Perfect.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формат нужен, когда важно сравнить два прошлого события и выбрать более раннее действие.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темы Past Perfect (общая грамматика)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Past Perfect звучит естественно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дело, потом фильм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 закрытый учебник, а на экране уже начинался фильм. Сначала он закончил домашнее задание, и только потом сел смотреть. Такая последовательность сразу делает рассказ понятным и аккуратным.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 до следующего шага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 дома она успела проверить рюкзак, закрыть дверь и только затем услышала звонок лифта. Past Perfect помогает показать, что одно действие было полностью готово до следующего момента в прошлом.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было сделано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опоздал на автобус и понял это уже после звонка учителя. К тому моменту урок ещё не начался, но действие было уже завершено. Именно так Past Perfect передаёт состояние «уже было сделано».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и Past Simple: не путать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и позднее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нужен для более раннего действия, а Past Simple — для события, которое произошло позже. Если перепутать времена, порядок событий в истории становится неясным.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оба времени часто работают вместе. Past Perfect показывает фон или подготовку, а Past Simple сообщает главное событие, которое случилось следующим.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before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before часто подсказывает Past Perfect, потому что оно связывает действие с более ранним моментом. Тогда Past Simple обычно описывает то, что произошло после этого.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действия поставить в Past Simple, смысл может исказиться. Читатель уже не поймёт, что произошло первым, а что стало результатом.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when, before, after: как выбрать время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и связки before / after / when помогают выбрать нужное время.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V3: правильные и неправильные глаголы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всегда требует третью форму глагола. Правильные глаголы обычно прибавляют -ed, а неправильные меняют форму по особым правилам.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обязательна, но способ её образования зависит от типа глагола.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форм Past Perfect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подлежащему и объекту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подлежащему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о подлежащем, ставим вопросительное слово на первое место: Who had finished the task? Здесь had остаётся перед смысловым глаголом и не меняет порядок.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объекту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спрашиваем об объекте, схема тоже сохраняется: What had she found? Сначала идёт вопросительное слово, затем had, потом подлежащее и третья форма глагола.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ориентир простой: had в вопросе почти всегда стоит перед подлежащим. Это помогает быстро отличить правильный Past Perfect от обычного Past Simple.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Past Perfect Continuous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до 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показывает не только факт, но и длительность действия до прошлого момента. Он строится по схеме had been + Ving.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процессе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She had been studying for two hours подчёркивает, что учёба продолжалась какое-то время до другого события в прошлом. Здесь важен процесс, а не только результат.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Past Perfect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встречается реже, чем Past Perfect, и на этом уроке не является главной. Достаточно помнить, что это отдельное время со своим значением.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как их избежать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именно V3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вместо третьей формы пишут вторую: had went или had saw. После had всегда нужна V3, поэтому went заменяется на gone, saw — на seen.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 had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предложении забывают само had и оставляют только V3. Тогда время теряет форму Past Perfect и становится неполным, особенно в отрицаниях и вопросах.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выбрать Past Simple для более раннего действия. Если два события связаны во времени, раннее обычно требует Past Perfect, а не одинаковых форм.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маркера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already, before или just не работают сами по себе. Сначала нужно понять смысл: было ли действие раньше другого момента в прошлом. Только потом выбирают время.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распознать Past Perfect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быстро определить, нужно ли показывать более раннее действие в прошлом.
</a:t>
            </a:r>
            <a:endParaRPr lang="en-US" sz="9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на распознавание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I ___ finished before he arrived. Подсказка показывает более раннее действие, значит нужен had. Полная форма: I had finished before he arrived.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Had they ___ the homework? После had нужна третья форма глагола. Здесь подходит done, поэтому вопрос звучит: Had they done the homework?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She ___ not seen him before. В отрицании сохраняется had not или hadn’t. Правильный вариант: She had not seen him before.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короткий вывод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показать, что одно действие в прошлом произошло раньше другого. Если помнить схему had + V3 и проверять порядок событий, выбрать время становится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2026-07-25T15:47:54Z</dcterms:created>
  <dcterms:modified xsi:type="dcterms:W3CDTF">2026-07-25T15:47:54Z</dcterms:modified>
</cp:coreProperties>
</file>