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обеспечивают обмен веществ и защиту организма.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Движение лимфы и крови по сосудам
</a:t>
            </a:r>
            <a:endParaRPr lang="en-US" sz="40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изучения сосудистых систем
</a:t>
            </a:r>
            <a:endParaRPr lang="en-US" sz="249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прошлого, включая Галена и Гарвея, заложили основы понимания кровообращения. Лимфатическая система эволюционно появилась у позвоночных и играет важную роль в иммунитете и балансе жидкости.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кровеносной системы человека
</a:t>
            </a:r>
            <a:endParaRPr lang="en-US" sz="3047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непрерывное движение крови по сосудам через регулярные сокращения, поддерживая давление и кровоток по всему телу.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сосудов и их размер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самая крупная артерия диаметром около 2,5 см, далее кровь движется по артериям, венам и тончайшим капиллярам, где происходит обмен веществ.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длина сосудистой сети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объём крови у взрослого человека составляет около 5 литров, а суммарная длина всех кровеносных сосудов превышает 100 000 километров.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капилляры собирают из тканей лишнюю жидкость, далее лимфа движется по сосудам, проходя через лимфатические узлы, где происходит её очистка.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лимфатической сети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грудной проток лимфа поступает обратно в венозную систему, обеспечивая возвращение жидкости и белков в кровоток.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проток — главный лимфатический сосуд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лимфатической сети достигает примерно 250 000 километров, что значительно превосходит длину кровеносных сосудов.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длина лимфатических сосудов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лимфатической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 и питательные вещества к клеткам, поддерживая энергетический обмен и жизнедеятельность тканей.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кровеносной системы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удаляет углекислый газ и продукты распада, обеспечивая очищение организма от вредных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кровью помогает регулировать температуру тела и поддерживать гомеостаз.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крови, такие как лейкоциты, защищают организм от вирусов и бактерий, препятствуя развитию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собирает из межтканевой жидкости избыток жидкости, не допуская отёков в тканях.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возвращает крупные белки обратно в кровь, поддерживая баланс веществ в организме.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лимфа участвует в всасывании жиров после пищеварения, транспортируя их в кровоток.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патогены, а лимфоциты обеспечивают иммунную защиту организма.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лимфатической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движения крови и лимфы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насос обеспечивает высокую скорость кровотока, в отличие от лимфы, движение которой менее интенсивное и медиатично.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в аорте значительно быстрее лимфы из-за наличия сердца, что отражает их разные задачи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кровь по сосудам: артерии, вены, капилляры
</a:t>
            </a:r>
            <a:endParaRPr lang="en-US" sz="2378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капилляры: особенности строения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имеют тончайшие стенки, позволяющие обмениваться кислородом и питательными веществами. Вены возвращают кровь к сердцу, имеют клапаны для предотвращения обратного тока.
</a:t>
            </a:r>
            <a:endParaRPr lang="en-US" sz="1431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сосуды высокого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транспортируют кровь от сердца под высоким давлением, их толстые эластичные стенки выдерживают нагрузку и обеспечивают упругость для пульсовых волн.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лимфы по сосудам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продвигается исключительно к сердцу, скорость её движения медленная и достигается за счёт сокращения окружающих мышц и клапанного механизма сосудов.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лимфатических сосудов тонкие и эластичные, а клапаны предотвращают обратный ток, что обеспечивает непрерывный и направленный лимфоток без участия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по большому кругу кровообращения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Анатомия человека, учебник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лимфы от тканей к венам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лимфы по лимфатической 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сердечной мышцы в движении крови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функционирует как насос, создающий давление, которое двигает кровь по кровеносным сосудам, обеспечивая непрерывное кровообращение и снабжение органов кислородом и питательными веществами.
</a:t>
            </a:r>
            <a:endParaRPr lang="en-US" sz="1262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систолическом сокращении миокарда возникает пульсовая волна, которая распространяется по артериям, поддерживая равномерный поток крови и влияя на её скорость и давление.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в состоянии покоя частота сердечных сокращений обычно составляет от 60 до 90 ударов в минуту, что обеспечивает эффективный кровоток для растущего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лимфы обеспечивается сокращениями скелетных мышц, что способствует выталкиванию жидкости по лимфатическим сосудам в направлении сердца.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создают изменения давления в грудной полости, облегчающие движение лимфы в крупных протоках и ускоряя её транспортировку.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клапанов в лимфатических сосудах предотвращает обратный ток лимфы, гарантируя поступательное движение и поддерживая эффективность лимфатического оттока.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механизмы движения лимфы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3100" y="1676050"/>
            <a:ext cx="2483101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кровеносной и лимфатической систем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кровеносной и лимфатической системами отражены в таблице ниже.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отличается наличием насоса и высокой скоростью, лимфатическая — односторонним движением и ключевой ролью в иммунитете.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по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лимфатических узлов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служат биологическими фильтрами, задерживая бактерии и вирусы, а также являются местом размножения лимфоцитов — ключевых клеток иммунной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инфекции лимфатические узлы увеличиваются в размерах и становятся болезненными, что заметно при простуде, например, увеличении подчелюстных лимфоузлов.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очистки в лимфатических узлах лимфа возвращается в венозный кровоток через грудной и правый лимфатический протоки, обеспечивая постоянный обмен между системами.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совместно контролируют баланс жидкости и электролитов в организме, поддерживая гомеостаз и стабильность внутренней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оттоке лимфы могут привести к отёкам тканей и увеличить нагрузку на сердечно-сосудистую систему, влияя на общее состояние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лимфатической и кровеносной 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618" y="1409825"/>
            <a:ext cx="210113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движение крови и лимфы
</a:t>
            </a:r>
            <a:endParaRPr lang="en-US" sz="2288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циркуляции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мышечная работа стимулирует движение крови и лимфы, улучшая обмен веществ и снижая риск застойных явлений в сосудах.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малоподвижности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физической активности приводит к замедлению кровообращения и лимфотока, что повышает вероятность появления отеков и тромбозов.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укрепляют стенки сосудов, способствуют поддержанию нормального давления и активируют иммунные механизмы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Проблемы: болезни сосудов и лимфатической системы
</a:t>
            </a:r>
            <a:endParaRPr lang="en-US" sz="231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Варикозное расширение вен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недостаточности венозных клапанов кровь скапливается, вызывая расширение вен и отёки ног. Это приводит к боли и усталости при длительной нагрузке.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Лимфостаз и отёки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оттока лимфы вследствие повреждения сосудов или узлов приводит к накоплению жидкости в тканях и формированию выраженных отёков, снижающих качество жизни.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и сужение артерий из-за отложения жировых бляшек затрудняет кровоток, провоцируя сердечно-сосудистые заболевания и повышая риск инфаркта.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см/с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средняя скорость кровотока в аорте, благодаря чему кровь быстро доставляет кислород по всему организму.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2022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ранении кровь из артерии вытекает пульсирующими потоками вследствие пульсовой волны. Лимфа прозрачна и становится заметной лишь при воспалениях или травмах.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движения крови и лимфы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и лимфы обеспечивает жизненно важные обменные процессы, поддерживает иммунитет и гомеостаз. Нарушения этих систем ведут к серьезным заболеваниям и ухудшению качества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2026-05-09T05:54:14Z</dcterms:created>
  <dcterms:modified xsi:type="dcterms:W3CDTF">2026-05-09T05:54:14Z</dcterms:modified>
</cp:coreProperties>
</file>