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300" y="164168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2. Food &amp; Shopping: лексика и ситуации общения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948775" y="12049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425500" y="2865674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покупки и короткие диалоги для реальных жизненных ситуаций.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&amp; Shopping в повседневном английском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встречается на каждом шагу: в магазине, дома, в кафе и при чтении ценников. На уроке важно не только знать слова, но и уверенно задавать вопросы, понимать упаковку и отвечать вежливо, как в настоящем разговоре.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Food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1" y="1037554"/>
            <a:ext cx="4076418" cy="6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повседневного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базовым словам относятся fruit, vegetables, bread, milk, cheese, meat, fish, rice, pasta и eggs. Это самые частые существительные, которые помогают описывать покупки, питание дома и содержимое продуктовой корзины.
</a:t>
            </a:r>
            <a:endParaRPr lang="en-US" sz="970" dirty="0"/>
          </a:p>
        </p:txBody>
      </p:sp>
      <p:sp>
        <p:nvSpPr>
          <p:cNvPr id="13" name="Text 3"/>
          <p:cNvSpPr txBox="1"/>
          <p:nvPr/>
        </p:nvSpPr>
        <p:spPr>
          <a:xfrm>
            <a:off x="180001" y="1720409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 и освежающие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напитков используются water, juice, tea и coffee. Эти слова часто встречаются в меню, в списках покупок и в заданиях на составление простых предложений о том, что человек пьёт каждый день.
</a:t>
            </a:r>
            <a:endParaRPr lang="en-US" sz="943" dirty="0"/>
          </a:p>
        </p:txBody>
      </p:sp>
      <p:sp>
        <p:nvSpPr>
          <p:cNvPr id="14" name="Text 4"/>
          <p:cNvSpPr txBox="1"/>
          <p:nvPr/>
        </p:nvSpPr>
        <p:spPr>
          <a:xfrm>
            <a:off x="180001" y="2386434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Перекус и сладости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группа включает sandwich, burger, chips, chocolate, cake и biscuits. Такие слова удобны для разговоров о школьном перекусе, любимых лакомствах и продуктах, которые покупают не каждый день.
</a:t>
            </a:r>
            <a:endParaRPr lang="en-US" sz="943" dirty="0"/>
          </a:p>
        </p:txBody>
      </p:sp>
      <p:sp>
        <p:nvSpPr>
          <p:cNvPr id="15" name="Text 5"/>
          <p:cNvSpPr txBox="1"/>
          <p:nvPr/>
        </p:nvSpPr>
        <p:spPr>
          <a:xfrm>
            <a:off x="180001" y="3052468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и качество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еды полезны прилагательные sweet, salty, sour, spicy, tasty и fresh. Они помогают не просто назвать продукт, но и выразить отношение к нему: нравится ли он и какой у него вкус.
</a:t>
            </a:r>
            <a:endParaRPr lang="en-US" sz="943" dirty="0"/>
          </a:p>
        </p:txBody>
      </p:sp>
      <p:sp>
        <p:nvSpPr>
          <p:cNvPr id="16" name="Text 6"/>
          <p:cNvSpPr txBox="1"/>
          <p:nvPr/>
        </p:nvSpPr>
        <p:spPr>
          <a:xfrm>
            <a:off x="180001" y="3718496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позволяет строить короткие фразы вроде I like apples, There is milk in the fridge и I bought fresh bread. Такие предложения нужны для устной речи и небольших письменных ответов.
</a:t>
            </a:r>
            <a:endParaRPr lang="en-US" sz="9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учебной лексике темы Food &amp; Shopping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продуктов в английском языке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внутри одной группы часто образуют устойчивые сочетания, поэтому важно запоминать их вместе, а не по отдельности.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группы связаны с повседневными покупками: овощи, фрукты, напитки и перекусы.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Корзина для обычных покупок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полке или в корзине легко показать apples, bananas, bread, milk и eggs. Такие подписи помогают ученикам быстро связывать слово с предметом и запоминать базовую лексику через зрительный образ.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Упаковки и контейнеры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товарами можно разместить a bottle of water, a loaf of bread, a carton of milk и a bag of apples. Эти выражения особенно важны, потому что они показывают, как английский соединяет продукт и его форму.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читать магазинную витрину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стоят cheese, carrots, tomatoes и rice, учащиеся видят не отдельные слова, а целую ситуацию покупки. Такой рисунок помогает подготовиться к заданиям, где нужно назвать продукт, количество и упаковку.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Продуктовая корзина с подписями на английском
</a:t>
            </a:r>
            <a:endParaRPr lang="en-US" sz="22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Countable and uncountable nouns: еда и напитки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слова можно считать поштучно, а какие употребляются как неделимая масса. Это основа для правильного выбора many, much, some и any.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Countable nouns сочетаются с many и a few, а uncountable nouns — с much и a little. Примеры some и any помогают говорить о неопределённом количестве.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по теме Food &amp; Shopping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спрашивать о количестве и цене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5600" y="1120225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 цене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стоимость, используют How much is it? и How much are they? Первая фраза подходит для одного предмета или несчётного слова, вторая — для множественного числа.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465600" y="1819713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количестве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there is a lot of food, ask How many apples are there? или How many bottles of water do you need? Такие вопросы помогают уточнить, сколько именно нужно купить.
</a:t>
            </a:r>
            <a:endParaRPr lang="en-US" sz="1058" dirty="0"/>
          </a:p>
        </p:txBody>
      </p:sp>
      <p:sp>
        <p:nvSpPr>
          <p:cNvPr id="12" name="Text 4"/>
          <p:cNvSpPr txBox="1"/>
          <p:nvPr/>
        </p:nvSpPr>
        <p:spPr>
          <a:xfrm>
            <a:off x="465600" y="2519201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 рецепте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готовки часто спрашивают How much sugar is in the recipe? Так учащиеся учатся различать количество продукта в блюде и число отдельных предметов на прилавке.
</a:t>
            </a:r>
            <a:endParaRPr lang="en-US" sz="1058" dirty="0"/>
          </a:p>
        </p:txBody>
      </p:sp>
      <p:sp>
        <p:nvSpPr>
          <p:cNvPr id="13" name="Text 5"/>
          <p:cNvSpPr txBox="1"/>
          <p:nvPr/>
        </p:nvSpPr>
        <p:spPr>
          <a:xfrm>
            <a:off x="465600" y="3218694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и упаковки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ответах часто звучат one kilo, half a kilo, a litre, a bottle, a packet и a box. Эти слова помогают точно обозначать вес, объём и форму товара.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5600" y="3918184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речевая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31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вопрос задан правильно, ответ звучит коротко и понятно: It’s two pounds, We need three eggs, or There is a bottle of juice. Это делает диалог естественным.
</a:t>
            </a:r>
            <a:endParaRPr lang="en-US" sz="107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покупателя: от списка до оплаты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порядок действий в магазине и короткие английские фразы для каждого шага.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1788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733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35288" y="1512375"/>
            <a:ext cx="198450" cy="264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4287" y="1541715"/>
            <a:ext cx="257400" cy="2059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фразы покупателя и продавца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80000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разговор начинается с короткого приветствия. Фразы Hello и Can I help you? помогают задать доброжелательный тон и сразу показать готовность к вежливому общению.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958494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покупателя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 может сказать Could I have some apples, please? или How much is this? Такие реплики звучат вежливо и подходят для любого простого диалога в магазине.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3736986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о товаре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Продавец часто отвечает It costs… или It’s on the shelf over there. Эти слова помогают быстро сориентироваться, где лежит нужный продукт и сколько он стоит.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515481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покупки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покупатель не уверен, продавец может спросить Anything else? Это удобная фраза, которая помогает проверить, не забыл ли человек что-то добавить к своей покупке.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7293975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диалога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разговора используются Thank you и Have a nice day. Такие формулы делают общение polite и показывают, как заканчивается обычная покупка на английском языке.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типичным категориям покупок для темы Food &amp; Shopping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покупают школьники и семьи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повседневные продукты встречаются чаще, чем сладости или перекусы.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хлеб, напитки и фрукты: это базовые покупки для дома. Sweets и snacks встречаются реже, потому что они обычно дополняют рацион.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ценнике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обычном ценнике школьник замечает цену, скидку и краткие слова о товаре. В английском магазине часто встречаются price, sale, discount и best before, поэтому важно быстро находить числа, даты и название продукта.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как источник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упаковке обычно указаны weight и ingredients, а рядом — 500 g, 250 ml или 1 l. Короткие надписи low fat, sugar free и gluten free помогают понять товар и сравнить его с другими на полке.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Ценник и упаковка: английские слова и цифры
</a:t>
            </a:r>
            <a:endParaRPr lang="en-US" sz="22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905590"/>
            <a:ext cx="8784000" cy="22476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Продукты, количество и единицы измерения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 английском языке сочетаются продукты, числительные и упаковки. Это помогает говорить о покупках точнее и без ошибок.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видят разницу между контейнерами, количественными словами и числительными, а также учатся выбирать подходящую форму для каждого продукта.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Food &amp; Shopping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простую информацию на упаковке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3744500" y="1263121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и вес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ищите название продукта и его вес: они помогают понять, что именно вы покупаете и сколько товара находится внутри упаковки.
</a:t>
            </a:r>
            <a:endParaRPr lang="en-US" sz="958" dirty="0"/>
          </a:p>
        </p:txBody>
      </p:sp>
      <p:sp>
        <p:nvSpPr>
          <p:cNvPr id="13" name="Text 3"/>
          <p:cNvSpPr txBox="1"/>
          <p:nvPr/>
        </p:nvSpPr>
        <p:spPr>
          <a:xfrm>
            <a:off x="3744513" y="1975278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продукта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ingredients показывает, из чего сделан продукт. Слова sugar, salt, fat и calories помогают быстро оценить состав на базовом уровне.
</a:t>
            </a:r>
            <a:endParaRPr lang="en-US" sz="958" dirty="0"/>
          </a:p>
        </p:txBody>
      </p:sp>
      <p:sp>
        <p:nvSpPr>
          <p:cNvPr id="14" name="Text 4"/>
          <p:cNvSpPr txBox="1"/>
          <p:nvPr/>
        </p:nvSpPr>
        <p:spPr>
          <a:xfrm>
            <a:off x="3744513" y="2687437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годности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 before date особенно важен: он показывает, до какого дня продукт сохраняет качество. Это одна из самых нужных деталей на упаковке.
</a:t>
            </a:r>
            <a:endParaRPr lang="en-US" sz="958" dirty="0"/>
          </a:p>
        </p:txBody>
      </p:sp>
      <p:sp>
        <p:nvSpPr>
          <p:cNvPr id="15" name="Text 5"/>
          <p:cNvSpPr txBox="1"/>
          <p:nvPr/>
        </p:nvSpPr>
        <p:spPr>
          <a:xfrm>
            <a:off x="3744513" y="3399606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хранения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storage instructions подсказывают, где держать продукт: в холодильнике, в сухом месте или после открытия упаковки.
</a:t>
            </a:r>
            <a:endParaRPr lang="en-US" sz="958" dirty="0"/>
          </a:p>
        </p:txBody>
      </p:sp>
      <p:sp>
        <p:nvSpPr>
          <p:cNvPr id="16" name="Text 6"/>
          <p:cNvSpPr txBox="1"/>
          <p:nvPr/>
        </p:nvSpPr>
        <p:spPr>
          <a:xfrm>
            <a:off x="3744513" y="4111787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Аллергены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Надписи may contain nuts, contains milk и contains eggs помогают заметить важную информацию для здоровья и безопасного выбора еды.
</a:t>
            </a:r>
            <a:endParaRPr lang="en-US" sz="95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мини-диалог в магазине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реплик в типичном разговоре покупателя и продавца: от приветствия до оплаты.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еда и предпочтения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280025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вкусе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I like и I love помогают просто сказать, что вам нравится. Они подходят для повседневных ответов о pizza, soup, fruit или ice cream.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944586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и 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don’t like и I hate нужны, когда продукт не нравится. Конструкция I prefer… to… помогает сравнить два варианта, например salad и chips.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709170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Любимое блюдо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My favourite food is… легко назвать самое любимое блюдо. После этой фразы обычно ставят существительное без длинного объяснения.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473755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еды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delicious, healthy, unhealthy и filling делают ответ точнее. Они помогают описать вкус, пользу и то, насколько еда хорошо насыщает.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238335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высказывание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этих выражений можно составить короткий рассказ о своих привычках в еде. Такие предложения удобно использовать в паре, в мини-опросе или на устном ответе.
</a:t>
            </a:r>
            <a:endParaRPr lang="en-US" sz="105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Меню школьного ланча и здоровый выбор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76000"/>
            <a:ext cx="3950400" cy="6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Содержимое ланч-бокса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школьный lunch box часто кладут sandwich, apple, yoghurt и water. Такой набор выглядит простым, удобным и подходит для учебного дня.
</a:t>
            </a:r>
            <a:endParaRPr lang="en-US" sz="1024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058855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перекусы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Carrot sticks и crackers помогают сделать перекус более разнообразным. Они легко помещаются в контейнер и не требуют сложной подготовки.
</a:t>
            </a:r>
            <a:endParaRPr lang="en-US" sz="1004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2724880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fresh fruit и home-made показывают, что еда может быть не только вкусной, но и более натуральной. Это важная часть разговоров о питании.
</a:t>
            </a:r>
            <a:endParaRPr lang="en-US" sz="982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390914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balanced meal помогает говорить о еде, в которой есть разные группы продуктов. Такой подход делает обед более полноценным.
</a:t>
            </a:r>
            <a:endParaRPr lang="en-US" sz="985" dirty="0"/>
          </a:p>
        </p:txBody>
      </p:sp>
      <p:sp>
        <p:nvSpPr>
          <p:cNvPr id="15" name="Text 6"/>
          <p:cNvSpPr txBox="1"/>
          <p:nvPr/>
        </p:nvSpPr>
        <p:spPr>
          <a:xfrm>
            <a:off x="180000" y="4056942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packed lunch знакома школьникам и легко переносится в реальную жизнь. Она помогает обсуждать питание на английском языке без сложных слов.
</a:t>
            </a:r>
            <a:endParaRPr lang="en-US" sz="9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темы Food &amp; Shopping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менее полезные продукты в повседневном меню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сравнить, какие продукты появляются в рационе чаще, а какие — только иногда. Она подходит для обсуждения привычек питания на английском языке.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регулярными выглядят полезные блюда и свежие продукты, а сладости и газированные напитки встречаются реже. Это поддерживает идею более сбалансированного меню.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 Food &amp; Shopping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частые трудности и помогает сразу увидеть правильную модель. Это полезно для повторения лексики и грамматики в контексте еды и покупок.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 выбором many/much и с формой существительного. Если помнить тип слова и вопрос, можно быстро исправить предложение.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ошибок учащихся при изучении темы Food &amp; Shopping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906" y="1277800"/>
            <a:ext cx="193987" cy="22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6813" y="1292783"/>
            <a:ext cx="215700" cy="191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763" y="2927725"/>
            <a:ext cx="166275" cy="221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6813" y="2952295"/>
            <a:ext cx="215700" cy="1725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43588" y="1302370"/>
            <a:ext cx="215700" cy="17256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по модулю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567325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еды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уверенно узнавать названия продуктов, напитков и вкусов. Это база для коротких ответов, покупок в магазине и простых описаний своей еды.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3524099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магазина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запомнить вежливые вопросы и ответы продавца и покупателя. Они помогают спросить о цене, выбрать товар и завершить разговор корректно.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567325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Ценники и упаковка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товарах нужно уметь находить цену, вес, состав и срок годности. Эти детали часто встречаются в заданиях на чтение и поиск информации.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524099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учит строить небольшой диалог по образцу. Такой формат удобен для парной работы, роли покупателя и продавца и устных ответов.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480874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 грамматика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countable and uncountable nouns и правильно использовать many, much, some и any. Это делает речь точной и понятной.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модуля: английский для реальных ситуаций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Food &amp; Shopping показывает, как английский помогает в повседневной жизни: выбирать еду, читать ценники и спокойно разговаривать в магазине. Это практичный навык для восьмиклассников.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2026-05-31T01:33:48Z</dcterms:created>
  <dcterms:modified xsi:type="dcterms:W3CDTF">2026-05-31T01:33:48Z</dcterms:modified>
</cp:coreProperties>
</file>