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главный предмет речи в предложении.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способы его выражения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понять, кто действует в предложении и что о нём сообщается. Разобрав подлежащее и сказуемое, легче читать, писать и ставить знаки препинания без ошибок.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основа: с чего начать
</a:t>
            </a:r>
            <a:endParaRPr lang="en-US" sz="2801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подлежащее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 ком или о чём говорится в предложении. Оно входит в грамматическую основу и помогает понять, кто является носителем действия, признака или состояния.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вопрос задать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 подлежащему задают вопросы кто? или что? Они помогают быстро найти главный член, если слово связано со сказуемым по смыслу и форме.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может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 может быть человек, животное, предмет, явление природы или даже действие как мысль. Важно не только значение слова, но и его роль в предложении.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подлежащее употребляется в именительном падеже. Однако в разборе важнее не только форма, но и то, что слово обозначает предмет речи.
</a:t>
            </a:r>
            <a:endParaRPr lang="en-US" sz="11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подлежащего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выражено разными частями речи и сочетаниями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нельзя определять только по части речи: важны вопрос, падеж и связь со сказуемым.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синтаксического разбора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«Лес шумит» подлежащим является слово «лес». Оно называет предмет в окружающем мире и сразу создаёт образ живой природы. Такие примеры помогают увидеть, как имя существительное становится центром высказывания.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«Ученики пишут» подлежащее выражено существительным во множественном числе. Оно показывает, кто выполняет действие, и легко связывается со сказуемым. Подобные примеры часто встречаются в школьных текстах и упражнениях.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движении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«Москва строится» подлежащее тоже выражено существительным. Здесь оно обозначает собственное имя города и показывает, что предметом речи может быть не только человек, но и место, событие или объект.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 роли существительного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Подлежащее, выраженное местоимением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я, ты, он, она, оно, мы, вы, они могут быть подлежащими. В примерах «Я читаю» и «Мы готовимся» легко увидеть, кто выполняет действие.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уже известного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часто подставляется вместо имени, чтобы не повторять одно и то же слово. В предложении «Он пришёл» подлежащее понятно из контекста и делает речь короче и естественнее.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подлежащие особенно часто встречаются в диалогах, рассказах и личных сообщениях. Они помогают говорить точно, но без лишних повторов, сохраняя живость и связность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Подлежащее, выраженное числительным и словосочетанием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подлежащее может обозначать число участников действия: «Два ученика отвечают». Главное здесь — не предмет, а количество и связь с общим действием.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выражено словосочетанием: «Несколько ребят играют». Оно называет не одного человека, а целую группу, которая действует вместе.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примерах сказуемое согласуется с подлежащим по форме и смыслу. Это помогает точнее определить границы подлежащего при разборе предложения.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подлежащее в 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школьным правилам синтаксического разбора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и распространённые подлежащие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подлежащее состоит только из одного главного слова. В предложении «Весна наступила» именно слово «весна» называет предмет речи без дополнительных уточнений.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зависимыми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подлежащее включает поясняющие слова и становится точнее: «Два лучших ученика победили». Здесь видно, кто именно является предметом речи и сколько слов входит в сочетание.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разбор помогает не путать подлежащее со словами, которые лишь уточняют его. Чем распространённее подлежащее, тем внимательнее нужно смотреть на состав словосочетания.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способы выражения подлежащего в учебных примерах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особенно полезно сравнивать примеры разных типов, чтобы быстрее узнавать подлежащее в 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встречается чаще всего, но остальные способы тоже важны: они показывают, что подлежащее может быть выражено очень разными формами.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«Подлежащее и способы его выражения»
</a:t>
            </a:r>
            <a:endParaRPr lang="en-US" sz="7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тема разговора
</a:t>
            </a:r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предложении главным становится не человек и не предмет, а само действие. В фразе «Читать полезно» речь идёт о чтении как о важном занятии, поэтому инфинитив выступает подлежащим. Такая запись особенно уместна рядом с книгами и учебными сценами.
</a:t>
            </a:r>
            <a:endParaRPr lang="en-US" sz="75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«Путешествовать интересно» действие тоже воспринимается как предмет речи. Оно звучит как самостоятельная мысль, которую можно обсуждать, сравнивать и оценивать. Для иллюстрации подойдут дорога, рюкзак, карта или поездка школьников на экскурсию.
</a:t>
            </a:r>
            <a:endParaRPr lang="en-US" sz="73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как важное дело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«Учиться важно» показывает, что инфинитив может называть не конкретное действие, а общее правило или совет. Здесь подлежащее обозначает сам процесс учёбы. Поэтому рядом хорошо смотрятся парта, тетради и школьные принадлежности.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как подлежащее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причастия в роли подлежащего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или причастие может обозначать людей, если употребляется как существительное. Тогда оно перестаёт называть признак и начинает называть группу лиц, как в примерах «Старшие помогали» и «Пришедшие ждали».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смысл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окончание, но и на смысл предложения. Если слово отвечает на вопрос кто? и стоит в роли главного члена, оно может быть подлежащим.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внимательный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относятся к трудным, потому что форма слова похожа на обычное прилагательное или причастие. Помогает проверка связи со сказуемым и понимание того, кого именно называет это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подлежащего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и помогает отличать подлежащее от других членов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нужно определять по нескольким признакам сразу: вопросу, падежу и связи со сказуемым. Один признак без остальных часто приводит к ошибке.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синтаксиса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порядок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часто стоит в начале, но это не обязательно. В предложении «Мальчик шёл по улице» оно легко узнаётся по смыслу и форме, хотя порядок слов обычный и привычный.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или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подлежащее может смещаться в середину или даже ближе к концу предложения. Смысл при этом не исчезает, потому что грамматическая связь со сказуемым сохраняется.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нельзя искать подлежащее только по месту в предложении. Нужно смотреть, кто совершает действие или о ком сообщается, иначе легко принять за главное слово другое слово в фразе.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и точно найти подлежащее в предложении любой сложности.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легко запомнить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«Терпение и труд всё перетрут» короткая, но очень выразительная. В ней подлежащее помогает сразу увидеть, о чём идёт речь: о качествах человека, которые ведут к результату. Такие фразы удобно разбирать на уроке и запоминать.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Ученье и свет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«Ученье — свет, а неученье — тьма» главное слово звучит как обобщённая мысль. Подлежащее здесь не связано с конкретным человеком, поэтому предложение легко использовать как пример для наблюдения за главными членами.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 — ясный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полезны тем, что в них мало слов и хорошо видна грамматическая основа. Если прочитать такую фразу вслух, легче заметить, какое слово называет предмет речи, а какое сообщает о нём главное.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 пословицах и устойчивых выражениях
</a:t>
            </a:r>
            <a:endParaRPr lang="en-US" sz="2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4920"/>
            <a:ext cx="1533000" cy="122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подлежащего со сказуемым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основа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вместе образуют основу предложения. Если найти только одно из этих слов, смысл разбора будет неполным, поэтому их всегда рассматривают как пару.
</a:t>
            </a:r>
            <a:endParaRPr lang="en-US" sz="836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числу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сказуемого часто зависит от подлежащего. В примерах «Ученица отвечает» и «Ученики отвечают» видно, что единственное и множественное число передаются по-разному.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разборе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предложения важно сначала понять смысл, а потом проверить грамматику. Если сказуемое согласуется с найденным словом, значит, подлежащее определено верно.
</a:t>
            </a:r>
            <a:endParaRPr lang="en-US" sz="9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выражения подлежащего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один и тот же член предложения может выражаться разными частями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существительное, а менее привычные формы требуют более внимательной проверки по смыслу и грамматическим признакам.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использованные для иллюстрации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 распознавать подлежащее
</a:t>
            </a:r>
            <a:endParaRPr lang="en-US" sz="299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проверить, найден ли в предложении главный член.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совпадают, слово можно считать подлежащим. Один вопрос недостаточен: важны и форма, и роль слова в предложении.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синтаксического разбора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помогает увидеть, о ком или о чём говорится в предложении. Если научиться находить его по смыслу, вопросу и форме слова, разбор станет точнее и увереннее.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главное, что нужно помнить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2026-05-28T06:25:02Z</dcterms:created>
  <dcterms:modified xsi:type="dcterms:W3CDTF">2026-05-28T06:25:02Z</dcterms:modified>
</cp:coreProperties>
</file>