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хозяйство: как люди живут и работают в разных странах
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хозяйство: единая система жизни территории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население и хозяйство вместе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образуют трудовые ресурсы и спрос на товары, а хозяйство создаёт работу, услуги и связь между районами. На их развитие влияют расселение, миграции, города и природные условия.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и её изменение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страны важно, сколько в населении детей, взрослых и пожилых людей. От этого зависят потребность в школах, рабочих местах, медицинской помощи и темпы будущего роста.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повышает нагрузку на жильё, транспорт и услуги. Медленный рост или сокращение численности требует иной политики в экономике, образовании и социальной сфере.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меняется, когда рождается больше людей, чем умирает, или наоборот. Разница между этими показателями определяет естественный прирост и направление демографических изменений.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миграций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численность населения также влияют переезды людей между странами и регионами. Приток населения может ускорять рост городов, а отток — уменьшать число жителей и рабочей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размещения населения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«Размещение населения». Иллюстративные значения для презентации.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людей зависит не только от природы, но и от экономики. Особенно быстро заселяются территории, где легко добираться до работы, рынков и крупных центров.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транспорт и работа: именно они сильнее всего притягивают население. Природные и исторические условия дополняют, но не всегда определяют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населения и хозяйства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улицы заполняются людьми, спешащими на работу и учёбу, а вечером загораются витрины, окна домов и вывески. В городе рядом находятся предприятия, магазины, больницы и остановки транспорта, поэтому жизнь здесь особенно насыщенная и быстрая.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никогда не спит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квартале можно увидеть офисы, мастерские, школы и поликлиники. Город объединяет людей разных занятий: инженеров, врачей, продавцов, водителей и работников связи. Именно поэтому он становится главным центром управления и обмена услугами.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профессии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улицами поднимаются многоэтажные дома, а между ними проходят широкие магистрали, линии общественного транспорта и пешеходные зоны. Такой пейзаж показывает, как город использует пространство, чтобы разместить жильё, работу и ежедневные маршруты жителей.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высот и дорог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171838"/>
            <a:ext cx="4298400" cy="1586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население: основные различия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жизнь, работа и инфраструктура в городе и на селе.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различаются по численности жителей, видам занятости и уровню удобств. Эти различия формируют разные условия жизни и разные потребности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её последствия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начинается там, где появляются рабочие места, учебные заведения, транспорт и услуги. Люди переезжают в города, потому что там проще найти работу и получить необходимые услуги.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городов строятся новые дома, школы, больницы, дороги и станции транспорта. Городская территория увеличивается, а потребность в планировании становится всё важнее.
</a:t>
            </a:r>
            <a:endParaRPr lang="en-US" sz="992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застройки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жителей, тем сильнее нагрузка на воздух, воду, зелёные зоны и транспортные сети. Без продуманного развития возрастает риск пробок, шума и загрязнения.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среду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город оставался удобным для жизни, нужны общественный транспорт, парки, очистка воздуха и разумная застройка. Тогда рост города не будет ухудшать условия жизни людей.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решения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хозяйство территории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природные условия влияют на появление предприятий, населения и специализации района.
</a:t>
            </a:r>
            <a:endParaRPr lang="en-US" sz="13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682" y="3429058"/>
            <a:ext cx="361835" cy="4824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6900" y="3434482"/>
            <a:ext cx="471600" cy="47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81642"/>
            <a:ext cx="471600" cy="37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2175" y="1826431"/>
            <a:ext cx="471397" cy="47139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65075" y="1852619"/>
            <a:ext cx="471397" cy="4190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и их роль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9379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48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дома, школы, дороги, мосты и предприятия. Эта отрасль помогает территориям расти, улучшает условия жизни людей и делает возможным развитие других сфер хозяйства.
</a:t>
            </a:r>
            <a:endParaRPr lang="en-US" sz="1059" dirty="0"/>
          </a:p>
        </p:txBody>
      </p:sp>
      <p:sp>
        <p:nvSpPr>
          <p:cNvPr id="17" name="Text 4"/>
          <p:cNvSpPr txBox="1"/>
          <p:nvPr/>
        </p:nvSpPr>
        <p:spPr>
          <a:xfrm>
            <a:off x="66700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1369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образование, здравоохранение, связь, финансы и бытовое обслуживание. Эти услуги нужны каждый день и особенно важны в городах, где живёт много людей и организаций.
</a:t>
            </a:r>
            <a:endParaRPr lang="en-US" sz="1045" dirty="0"/>
          </a:p>
        </p:txBody>
      </p:sp>
      <p:sp>
        <p:nvSpPr>
          <p:cNvPr id="19" name="Text 6"/>
          <p:cNvSpPr txBox="1"/>
          <p:nvPr/>
        </p:nvSpPr>
        <p:spPr>
          <a:xfrm>
            <a:off x="380400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27085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Перевозит людей, сырьё, топливо и готовую продукцию. Он связывает районы между собой, ускоряет торговлю и делает возможной работу предприятий на больших расстояниях.
</a:t>
            </a:r>
            <a:endParaRPr lang="en-US" sz="1059" dirty="0"/>
          </a:p>
        </p:txBody>
      </p:sp>
      <p:sp>
        <p:nvSpPr>
          <p:cNvPr id="21" name="Text 8"/>
          <p:cNvSpPr txBox="1"/>
          <p:nvPr/>
        </p:nvSpPr>
        <p:spPr>
          <a:xfrm>
            <a:off x="10528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4621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людям продукты питания и сырьё для переработки. Оно зависит от климата, почв и воды, поэтому по-разному развивается в равнинах, степях, горных районах и засушливых местностях.
</a:t>
            </a:r>
            <a:endParaRPr lang="en-US" sz="1172" dirty="0"/>
          </a:p>
        </p:txBody>
      </p:sp>
      <p:sp>
        <p:nvSpPr>
          <p:cNvPr id="23" name="Text 10"/>
          <p:cNvSpPr txBox="1"/>
          <p:nvPr/>
        </p:nvSpPr>
        <p:spPr>
          <a:xfrm>
            <a:off x="53557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47650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Перерабатывает сырьё в готовые товары для населения и предприятий. К ней относятся добыча полезных ископаемых, металлургия, машиностроение, химическое производство и выпуск товаров повседневного спроса.
</a:t>
            </a:r>
            <a:endParaRPr lang="en-US" sz="11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населения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«Структура занятости населения». Иллюстративные значения для презентации.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типах территорий структура занятости заметно отличается: она отражает специализацию экономики, уровень развития и образ жизни населения.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сферы услуг показывает высокий уровень развития экономики. Более высокая доля сельского хозяйства характерна для сельской местности, а промышленность важна для индустриальных центров.
</a:t>
            </a:r>
            <a:endParaRPr lang="en-US" sz="13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природные условия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влага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сезон, количество осадков и длительность безморозного периода определяют, какие культуры можно выращивать. При нехватке влаги урожайность падает, поэтому особенно важны орошение и правильный выбор посевов.
</a:t>
            </a:r>
            <a:endParaRPr lang="en-US" sz="942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рельеф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и ровные равнины удобны для полей и техники. На склонах и в горных районах земледелие сложнее: там выше риск эрозии, а обработка земли требует больше труда.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и корма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развивается там, где есть пастбища, кормовая база и условия для содержания скота. Поэтому оно широко распространено в степях, на лугах и в районах с развитым кормопроизводством.
</a:t>
            </a:r>
            <a:endParaRPr lang="en-US" sz="9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214721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хозяйственная специализация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«Природные ресурсы и хозяйственная специализация»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наличие ресурсов влияет на отрасли хозяйства и профиль территории.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доступнее и разнообразнее природные ресурсы, тем сильнее территория специализируется на связанных с ними отраслях.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Промышленность: от сырья к готовому изделию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отраслей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Добывающая промышленность получает сырьё, а обрабатывающая превращает его в готовую продукцию. Пищевая, лёгкая, машиностроительная и химическая отрасли обеспечивают повседневные потребности общества и работу других сфер.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промышленность создаёт рабочие места, поддерживает города и даёт товары для населения. Она тесно связана с транспортом, торговлей и уровнем технического развития страны или региона.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товару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превращает сырьё в нужные людям и предприятиям изделия. На каждом этапе важны технология, качество обработки и организация производства, чтобы продукт был безопасным и востребованным.
</a:t>
            </a:r>
            <a:endParaRPr lang="en-US" sz="108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размещение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строят там, где есть сырьё, энергия, кадры и удобные пути доставки. Не менее важны рынок сбыта, санитарные требования и возможность уменьшить вред для 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предприятия размещаются в разных местах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«Факторы размещения предприятий»
</a:t>
            </a:r>
            <a:endParaRPr lang="en-US" sz="1178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 меняется в зависимости от их типа: одни тяготеют к месторождениям, другие — к городам, путям сообщения и районам с высокой плотностью населения.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 — транспорт и кадры, а их значение зависит от того, что выпускает предприятие и насколько оно чувствительно к сырью и экологии.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75" y="1945059"/>
            <a:ext cx="471300" cy="47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9675" y="1939509"/>
            <a:ext cx="422100" cy="48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800" y="3463914"/>
            <a:ext cx="471600" cy="41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6900" y="3437714"/>
            <a:ext cx="471600" cy="471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63914"/>
            <a:ext cx="471600" cy="41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транспорта и их роль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0528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621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коротких и средних расстояний, доставляет грузы «от двери до двери» и особенно удобен там, где нужно быстро связать небольшие населённые пункты.
</a:t>
            </a:r>
            <a:endParaRPr lang="en-US" sz="1172" dirty="0"/>
          </a:p>
        </p:txBody>
      </p:sp>
      <p:sp>
        <p:nvSpPr>
          <p:cNvPr id="14" name="Text 4"/>
          <p:cNvSpPr txBox="1"/>
          <p:nvPr/>
        </p:nvSpPr>
        <p:spPr>
          <a:xfrm>
            <a:off x="53557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650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Эффективен для массовых перевозок сырья, топлива и техники. Он обеспечивает большую пропускную способность и часто становится основой связей между промышленными районами.
</a:t>
            </a:r>
            <a:endParaRPr lang="en-US" sz="1172" dirty="0"/>
          </a:p>
        </p:txBody>
      </p:sp>
      <p:sp>
        <p:nvSpPr>
          <p:cNvPr id="16" name="Text 6"/>
          <p:cNvSpPr txBox="1"/>
          <p:nvPr/>
        </p:nvSpPr>
        <p:spPr>
          <a:xfrm>
            <a:off x="9379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 речной транспорт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048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больших объёмов грузов, особенно там, где есть порты и судоходные реки. Он выгоден при перевозке тяжёлых и небыстропортящихся товаров.
</a:t>
            </a:r>
            <a:endParaRPr lang="en-US" sz="1058" dirty="0"/>
          </a:p>
        </p:txBody>
      </p:sp>
      <p:sp>
        <p:nvSpPr>
          <p:cNvPr id="18" name="Text 8"/>
          <p:cNvSpPr txBox="1"/>
          <p:nvPr/>
        </p:nvSpPr>
        <p:spPr>
          <a:xfrm>
            <a:off x="66700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61369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Станции, порты, аэропорты и крупные развязки соединяют разные виды транспорта. Такие узлы ускоряют торговлю, поездки людей и рост городов вокруг них.
</a:t>
            </a:r>
            <a:endParaRPr lang="en-US" sz="1058" dirty="0"/>
          </a:p>
        </p:txBody>
      </p:sp>
      <p:sp>
        <p:nvSpPr>
          <p:cNvPr id="20" name="Text 10"/>
          <p:cNvSpPr txBox="1"/>
          <p:nvPr/>
        </p:nvSpPr>
        <p:spPr>
          <a:xfrm>
            <a:off x="380400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
</a:t>
            </a:r>
            <a:endParaRPr lang="en-US" sz="1300" dirty="0"/>
          </a:p>
        </p:txBody>
      </p:sp>
      <p:sp>
        <p:nvSpPr>
          <p:cNvPr id="21" name="Text 11"/>
          <p:cNvSpPr txBox="1"/>
          <p:nvPr/>
        </p:nvSpPr>
        <p:spPr>
          <a:xfrm>
            <a:off x="327085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вид сообщений, полезный для дальних поездок, срочной доставки и связи удалённых территорий. Его главные ограничения — высокая стоимость и зависимость от погоды.
</a:t>
            </a:r>
            <a:endParaRPr lang="en-US" sz="10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и профессии в хозяйстве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 — это люди, которые могут работать и участвовать в хозяйственной жизни страны или региона. Их число зависит от возраста населения, здоровья и общей численности жителей.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 трудовые ресурсы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успеха экономики важны не только количество работников, но и их образование, профессиональные навыки, ответственность и опыт. Чем выше квалификация, тем сложнее и полезнее работа, которую человек может выполнять.
</a:t>
            </a:r>
            <a:endParaRPr lang="en-US" sz="819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работать эффективно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нужны учителя, врачи, строители, инженеры, водители, продавцы, фермеры и работники сферы услуг. Каждая профессия поддерживает отдельную часть жизни общества и всей территории.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для хозяйства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подготовиться к выбору профессии: развивает грамотность, мышление и умение работать с информацией. Это основа для будущего труда в любой отрасли хозяйства.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учёбы и будущей работы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населения и хозяйства в регионе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«Связь населения и хозяйства»
</a:t>
            </a:r>
            <a:endParaRPr lang="en-US" sz="1248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демографические изменения отражаются на спросе, кадрах и развитии отраслей.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процессы меняют и спрос, и состав рабочей силы, поэтому экономика региона развивается быстрее там, где население растёт и концентрируется в городах.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уровень жизни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«Природные условия и развитие хозяйства»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и пути их решения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трудности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 почв ухудшает жизнь людей и мешает хозяйству. Поэтому важны очистные сооружения, экономное использование ресурсов и контроль за вредными выбросами.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инфраструктуры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хороших дорог, школ, больниц и транспорта территория развивается медленно. Улучшение инфраструктуры делает жизнь удобнее, а хозяйство — более устойчивым и привлекательным для населения.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расселение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районах людей слишком много, а в других — мало. Чтобы выровнять развитие территории, нужны рабочие места, дороги, связь и поддержка небольших городов и сёл.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 отток жителей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работы не хватает, люди уезжают в более крупные центры. Снизить отток помогают новые предприятия, местные проекты, развитие сервисов и обучение востребованным профессиям.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хозяйство: единый механизм развития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 постоянно влияют друг на друга: люди работают, создают спрос и развивают территории, а экономика даёт занятость, товары, услуги и связь между районами.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2026-06-02T13:22:37Z</dcterms:created>
  <dcterms:modified xsi:type="dcterms:W3CDTF">2026-06-02T13:22:37Z</dcterms:modified>
</cp:coreProperties>
</file>