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авантюрным путешественником?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Авантюрный путешественник — это смелый исследователь новых горизонтов и культур.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туризм зародился в XIX веке с исследовательскими экспедициями таких выдающихся личностей, как Чарльз Дарвин и Жак-Ив Кусто. Технический прогресс сделал далекие путешествия доступнее, а книги Жюля Верна и фильм «Индиана Джонс» вдохновили новые поколения на открытия.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приключенческих путешествий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качества авантюрного путешественника
</a:t>
            </a:r>
            <a:endParaRPr lang="en-US" sz="2622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и смелость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Авантюрный путешественник всегда ищет новое, не боясь трудностей. Например, подростки, отправляющиеся в горные походы, демонстрируют готовность к неожиданным вызовам.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быстро принимать решения помогает адаптироваться к изменяющимся условиям. Молодые исследователи часто меняют планы, чтобы лучше познать окружающий мир.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и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разных культур и обычаев обогащает путешественников. Российские подростки, участвующие в международных экспедициях, учатся взаимопониманию и дружбе.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приключенческих путешествий
</a:t>
            </a:r>
            <a:endParaRPr lang="en-US" sz="2819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походы и рафтинг требуют физической выносливости и умения работать в коллективе, открывая захватывающие природные пейзажи.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 и велотуры знакомят с дикой природой и культурой, объединяя спортивные и исследовательские элементы.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 Заполярье и пустыни проверяют выносливость, сочетая научные задачи и выживание.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лагеря и заброшенные объекты предлагают групповые форматы с элементами приключений и обучения.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локации для приключений в мире
</a:t>
            </a:r>
            <a:endParaRPr lang="en-US" sz="3178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– вершина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горы привлекают любителей треккинга и альпинизма. Подростки открывают для себя экстремальные маршруты и учатся преодолевать страх высоты.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– приключения у священного озера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предлагаются треккинг и велотуры, зимой — экспедиции на лыжах. Байкал славится красивейшими пейзажами и уникальной природой.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– сафари и дикие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предлагают встречи с экзотической фауной. Молодежь участвует в познавательных турах и изучает экологию саванн.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подростков к авантюрным путешествиям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испытать сильные эмоции и адреналин вдохновляет подростков на активные приключения и необычные маршруты.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выйти из зоны комфорта помогает ребятам расширять кругозор и развивать самостоятельность.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друзей и командный дух создают чувство принадлежности и поддержку в сложных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подготовка и язык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пользоваться картой, компасом и знания английского языка облегчают ориентирование и общение за рубежом, обеспечивая безопасность.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навыки для безопасных путешествий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 психологическая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физическая форма помогает преодолевать сложные участки маршрута, а стрессоустойчивость позволяет сохранять спокойствие в неожиданных ситуациях.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49815"/>
            <a:ext cx="4759500" cy="15391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туризма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разные виды туризма с характеристиками навыков, риска и эмоций.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туризм требует тщательной подготовки и повышенного внимания к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National Geographic, 2023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674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приключенческого туризма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цена трека по Алтаю — около 35 000 рублей, сафари в Африке начинается от 1200 долларов, что влияет на доступность.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 путешествия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способствует занятости гидов и развитию инфраструктуры, особенно в удалённых регионах.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местных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спрос на доступные групповые поездки среди молодежи, что расширяет туристический рынок.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бюджетных туров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программы инвестируют в создание новых маршрутов и поддерживают молодежные инициативы.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развитие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приключенческих поездок среди молодежи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растёт число молодежных клубов и секций, где подростки осваивают навыки для приключений.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свидетельствует о смещении предпочтений в сторону активного и познавательного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Gallup, 2023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безопасность в путешествиях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Авантюрные путешествия могут включать травмы от падений, укусы диких животных, потерю связи с группой и опасные погодные условия. Знание таких рисков помогает подготовиться и избежать неприятностей.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 страховку, спутниковые трекеры и мобильные приложения для экстренной связи. Важно пройти обучение правилам безопасности и иметь план действий при чрезвычайных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секреты большого приключения: топ-5 советов
</a:t>
            </a:r>
            <a:endParaRPr lang="en-US" sz="2563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маршрута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планируйте путь перед путешествием, учитывая особенности местности и время года, чтобы избежать неожиданных сложностей во время приключения.
</a:t>
            </a:r>
            <a:endParaRPr lang="en-US" sz="1041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экипировки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список необходимого снаряжения и одежды, убедитесь в исправности всего снаряжения для комфортного и безопасного путешествия.
</a:t>
            </a:r>
            <a:endParaRPr lang="en-US" sz="1096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Изучите детали о месте поездки: климат, возможные опасности и особенности культуры, чтобы подготовиться и уважать местные традиции.
</a:t>
            </a:r>
            <a:endParaRPr lang="en-US" sz="1096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взрослых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расскажите родителям или наставникам о планах, маршруте и контактах на случай аварийной ситуации или неожиданностей.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связи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поддерживайте связь с командой, сохраняйте позитивный настрой и помогайте друг другу преодолевать трудности во время поездки.
</a:t>
            </a:r>
            <a:endParaRPr lang="en-US" sz="10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помощь авантюрному путешественнику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и GPS-трекеры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помогают точно ориентироваться на местности и следить за маршрутом. Современные устройства обеспечивают безопасность и уверенность в пути даже в труднодоступных районах.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дают возможность исследовать территорию сверху и фиксировать живописные виды путешествия. Они помогают оценить сложность маршрутов и находить скрытые достопримечательности.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приложения помогают переводить язык, находить транспорт и прогнозировать погоду. Также они предоставляют экстренные контакты и инструкции в критических ситуациях.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акциях, таких как уборка территории и посадка деревьев, помогает восстанавливать природу и учит заботиться о окружающей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авантюрного туриста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 может повредить природу, вытаптывая редкие тропы и загрязняя окружающую среду, что снижает биоразнообразие и красоту мест для будущих поколений.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«не оставляй следа» требует минимизировать влияние: сортировать мусор, не ломать растения и не разжигать костры в запрещённых местах, чтобы сохранить природу.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вдохновляющих подростковых экспедиций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поход российских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подростков успешно прошла экспедицию в Арктике, изучая природу и оттачивая навыки выживания. Их опыт показал силу командного духа и целеустремлённость.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вокруг Байкала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путешественники исследовали уникальные ландшафты Байкала, познакомились с культурой местных жителей и преодолели сложные участки маршрута, что стало для них настоящим подвигом.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Велопробег по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международного проекта проехали велосипедами по Германии и Франции, знакомясь с историей и традициями стран. Этот опыт расширил их кругозор и укрепил дружбу.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планирование приключения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к путешествию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организуют походы и экскурсии, помогают выбрать маршруты, обеспечивая безопасность и интересный образовательный опыт для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учителей и родителей в становлении юных путешественников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 инициативы детей, передают семейные традиции совместных путешествий и мотивируют к активному времяпрепровождению на природе.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 взрослых играет ключевую роль в обучении необходимым навыкам и формировании правильного отношения к приключениям и безопасности.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школьников в туристические кружки развивает ответственность, командный дух и помогает реализовать свой потенциал в путешествиях.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на страсть к путешествиям
</a:t>
            </a:r>
            <a:endParaRPr lang="en-US" sz="278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Жюля Верна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такие как «Пятнадцатилетний капитан», вдохновляют подростков мечтать о дальних странствиях и приключениях, зарождая в них дух исследователя.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Тома Сойера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Марка Твена показывает важность дружбы и любознательности, побуждая молодых читателей открывать мир вокруг себя и стремиться к новым открытиям.
</a:t>
            </a:r>
            <a:endParaRPr lang="en-US" sz="132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об авантюристах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включая «Индиану Джонса» и «На гребне волны», формирует образ отважных путешественников, заряжая подростков желанием испытать необычные приключения.
</a:t>
            </a:r>
            <a:endParaRPr lang="en-US" sz="13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разными культурами повышает эмпатию и учит строить дружеские отношения с людьми из разных стран и традиций.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польза приключенческих путешествий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укрепляют уверенность в себе и развивают лидерские качества, помогая подросткам принимать решения и брать ответственность за свои поступки.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ситуации способствуют преодолению страхов и формированию стрессоустойчивости, что полезно как в путешествиях, так и в повседневной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быть авантюрным путешественником?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Авантюрные путешествия развивают самостоятельность, воображение и уверенность, позволяют заводить друзей и преодолевать страхи, обеспечивая безопасное и насыщенное личностное развитие.
</a:t>
            </a:r>
            <a:endParaRPr lang="en-US" sz="39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2026-05-07T02:17:34Z</dcterms:created>
  <dcterms:modified xsi:type="dcterms:W3CDTF">2026-05-07T02:17:34Z</dcterms:modified>
</cp:coreProperties>
</file>