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8 классе: зачем он нужен и что развивается на уроках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8 классе связывает все языковые навыки в одну систему.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особенно важен в 8 классе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восьмом классе ученики уже умеют строить простые фразы и переходят к более точной, связной речи. На уроках это помогает обсуждать привычные для подростков темы и лучше понимать смысл текста, а не только отдельные слова.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умения, которые формируются на уроках английского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учатся находить главную мысль, выделять нужные факты и понимать короткие тексты, объявления и диалоги, не теряя смысл из-за незнакомых слов.
</a:t>
            </a:r>
            <a:endParaRPr lang="en-US" sz="1139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узнавать знакомую лексику на слух, понимать числа, даты, имена и инструкции, а также улавливать основную информацию в речи учителя или аудиозаписи.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отвечают на вопросы, описывают людей и события, а также разыгрывают короткие диалоги и небольшие монологи по теме урока.
</a:t>
            </a:r>
            <a:endParaRPr lang="en-US" sz="1262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 тренируются анкеты, короткие сообщения, письма и связные тексты из нескольких предложений, где важно соблюдать порядок мыслей и правила языка.
</a:t>
            </a:r>
            <a:endParaRPr lang="en-US" sz="11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обычный урок английского языка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часто начинается с проверки домашнего задания и короткого повторения слов. Учитель помогает вспомнить знакомую лексику, а ученики сразу включаются в работу и настраиваются на новую тему.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тема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учебник, тетрадь и карточки со словами. По ним разбирают новые выражения, читают образец и выполняют упражнения, где нужно видеть правило и сразу применять его в задании.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паре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урока ребята работают у доски или в парах, составляют предложения и мини-диалоги. Такой формат показывает, что английский изучают не по одному способу, а через разные виды 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изучение новой темы на уроке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работы с новым языковым материалом на уроке английского.
</a:t>
            </a:r>
            <a:endParaRPr lang="en-US" sz="10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темы, которые часто изучаются в 8 классе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активно осваивают слова и выражения, связанные с уроками, расписанием, предметами и школьными правилами. Это помогает говорить о повседневных ситуациях без долгих пауз и подсказок.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9500" y="1742113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и 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досуга, игр, спорта и увлечений позволяют обсуждать интересы, привычки и планы. Здесь особенно полезны слова для описания действий, предпочтений и совместных занятий.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725" y="2974238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 городе, транспорте и путешествиях нужна для объяснения маршрутов, описания мест и понимания простых объявлений. На практике она часто встречается в диалогах и заданиях.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58500" y="301840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здоровье, еде, погоде и современных устройствах помогают говорить о самочувствии, повседневных привычках и цифровой среде. Эти темы особенно близки восьмиклассникам.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150800" y="416830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закрепляются числительные, даты, время, дни недели и месяцы, а также связующие слова и вежливые формулы. Они делают речь точнее, логичнее и естественнее.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времени показывает, что урок строится вокруг чтения и языковой практики, но каждому виду деятельности находится место.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речевой деятельности занимают больше всего времени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компонентов важен: грамматика поддерживает точность, а говорение, аудирование и письмо закрепляют навык в действии.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типичной структуры школьного урока английского языка; точные данные могут отличаться по учебному плану школы.
</a:t>
            </a:r>
            <a:endParaRPr lang="en-US" sz="49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703328"/>
            <a:ext cx="4000500" cy="9589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грамматика помогает выражать мысли точнее и разнообразнее.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темы 8 класса и их учебная роль
</a:t>
            </a:r>
            <a:endParaRPr lang="en-US" sz="2669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в 8 классе не просто запоминается, а помогает различать время, действие и значение высказывания.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программы по английскому языку для 8 класса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04716"/>
            <a:ext cx="271200" cy="24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88543"/>
            <a:ext cx="271200" cy="241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30412" y="3532800"/>
            <a:ext cx="248325" cy="28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словарный запас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 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лучше запоминаются, когда они встречаются в понятном тексте, диалоге или задании. Тогда ученик связывает слово не с переводом, а с конкретной ситуацией.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легче учить блоками: школа, спорт, еда, город, здоровье. Такая группировка помогает быстрее вспоминать нужную лексику и строить связные ответы на уроке.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и 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не отдельные слова, а устойчивые сочетания и phrasal verbs. Так речь становится более естественной, а фразы — точнее и понятнее собеседнику.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людей и 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часто нужны прилагательные для характера, внешности и эмоций. Они помогают рассказывать о себе, одноклассниках, правилах поведения и школьной жизни.
</a:t>
            </a:r>
            <a:endParaRPr lang="en-US" sz="8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восьмиклассников при изучении английского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предложения строятся по русской схеме, из-за чего нарушается порядок слов. Особенно это заметно в вопросах и отрицаниях, где английский требует строгой структуры.
</a:t>
            </a:r>
            <a:endParaRPr lang="en-US" sz="952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забывают вспомогательный глагол или ошибаются в форме третьего лица единственного числа. Из-за этого предложение звучит грамматически неверно, хотя смысл понятен.
</a:t>
            </a:r>
            <a:endParaRPr lang="en-US" sz="929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времён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смешивают прошедшее, настоящее и будущее время, особенно когда в одном тексте есть несколько событий. Чтобы избежать ошибки, важно следить за временем действия.
</a:t>
            </a:r>
            <a:endParaRPr lang="en-US" sz="941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 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вызывают артикли, предлоги места и времени, а также формы неправильных глаголов. Эти элементы лучше тренировать в коротких, но регулярных упражнениях.
</a:t>
            </a:r>
            <a:endParaRPr lang="en-US" sz="9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короткие повторения с примерами: они помогают закреплять форму, а не только запоминать правило.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языковые навыки чаще всего требуют дополнительной практики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Труднее всего обычно даются времена и понимание живой речи, поэтому именно их стоит повторять регулярно.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трудностей в 8 классе; иллюстративная оценка.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16576"/>
            <a:ext cx="2748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94128" y="2879603"/>
            <a:ext cx="216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83458"/>
            <a:ext cx="274800" cy="219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53233"/>
            <a:ext cx="274800" cy="219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изучение английского языка в 8 классе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Тренирует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слов, правил и образцов речи укрепляет память и внимание. Ученик быстрее замечает повторяющиеся конструкции и легче удерживает в голове новую информацию.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понимать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короткими текстами учит выделять главную мысль, находить факты и сопоставлять детали. Это помогает не теряться, когда нужно понять смысл целого абзаца.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общаться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для переписки, простых комментариев и разговоров на знакомые темы. Он делает общение в интернете понятнее и открывает доступ к международным материалам.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Полезен в учёбе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языка помогает участвовать в школьных проектах, смотреть учебные видео и читать простые статьи. Это делает подготовку к урокам более самостоятельной и уверенной.
</a:t>
            </a:r>
            <a:endParaRPr lang="en-US" sz="8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английского в школе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основные этапы контроля: от устного ответа до работы над ошибками.
</a:t>
            </a:r>
            <a:endParaRPr lang="en-US" sz="9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152553"/>
            <a:ext cx="4039800" cy="22515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умения проверяет каждое задание и как оно выглядит на уроке или в контрольной работе.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заданий в 8 классе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проверяют язык комплексно: не только знание слов, но и умение понимать, говорить и писать.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заданий по английскому языку в 8 классе.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рядом каждый день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с понятным меню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восьмиклассник открывает настройки смартфона и легко узнаёт знакомые слова: menu, music, camera, settings. Кнопки интерфейса помогают ориентироваться без перевода, а простые английские надписи постепенно становятся привычными и понятными.
</a:t>
            </a:r>
            <a:endParaRPr lang="en-US" sz="963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хочется подпевать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музыкальном приложении появляется новый трек на английском языке. Сначала ученик замечает название и припев, а потом узнаёт отдельные слова по смыслу и начинает понимать, о чём поётся в песне.
</a:t>
            </a:r>
            <a:endParaRPr lang="en-US" sz="1102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Онлайн-урок без лишних трудностей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платформе открывается задание с инструкциями на английском. Короткие фразы, кнопки и подсказки помогают быстро выполнить упражнение, а привычные слова делают учебный сайт удобным и менее сложным для работы.
</a:t>
            </a:r>
            <a:endParaRPr lang="en-US" sz="10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английский язык связан с другими школьными предметами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команды, названия программ и терминов в информатике пришли из английского языка. Понимание таких слов помогает быстрее разбираться в интерфейсах, инструкциях и учебных заданиях.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карт, коротких описаний стран и материалов о путешествиях английский помогает понимать названия, ориентироваться в текстах и узнавать сведения о мире без долгого перевода.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 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и спорте часто встречаются международные термины, которые одинаково звучат во многих странах. Английский облегчает их узнавание и помогает связывать школьные предметы между собой.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английский язык проще читать сведения о других странах, их традициях и событиях. Это расширяет кругозор и показывает, как язык помогает изучать культуру шире.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ежедневные занятия дают заметный эффект: слова вспоминаются быстрее, а ответы становятся увереннее.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результат при регулярной практике
</a:t>
            </a:r>
            <a:endParaRPr lang="en-US" sz="270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длительности одного занятия: прогресс идёт постепенно, но становится устойчивым.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динамика учебного прогресса при регулярной практике.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хорошая подготовка к уроку английского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уроком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повторяет слова и выражения по теме, проверяет домашнее задание и берёт нужные тетради или словарь. Это помогает включиться в работу без спешки.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ещё раз прочитать правило, вспомнить образец произношения и отметить трудные места. Короткое повторение лучше, чем долгое, но редкое заучивание.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важно слушать речь учителя, произносить слова аккуратно и не бояться исправлять ошибки. Такая подготовка делает ответ более точным и спокойным.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язык остаётся важным после 8 класса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читать материалы из разных стран, смотреть объяснения по темам и находить полезные статьи. Это делает поиск знаний шире и разнообразнее.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старших классах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навыки чтения, письма, аудирования и говорения уже привычны, учиться в старших классах легче. Ученик быстрее справляется с более длинными текстами и заданиями.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путешествиях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английского полезно в поездках: оно помогает понимать указатели, задавать простые вопросы и ориентироваться в незнакомом месте. Даже базовые фразы делают общение проще.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будущей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профессии связаны с иностранными источниками, документами и перепиской. Английский становится важным навыком, который пригодится и в учёбе, и в дальнейшей работе.
</a:t>
            </a:r>
            <a:endParaRPr lang="en-US" sz="10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английского языка в 8 классе учит понимать тексты, слушать речь, говорить по теме и писать связно. Он делает знания практичными и полезными каждый день.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8 классе: шаг к уверенной учёбе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2026-05-31T06:15:19Z</dcterms:created>
  <dcterms:modified xsi:type="dcterms:W3CDTF">2026-05-31T06:15:19Z</dcterms:modified>
</cp:coreProperties>
</file>