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4269" y="-68580"/>
            <a:ext cx="4567462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отзыв о книге и фильме на уроке английского языка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отзыв: кратко, аргументированно, по-английски.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 учит не просто пересказывать произведение, а ясно и кратко выражать личное мнение на английском языке. Он помогает повторить лексику по литературе и кино, а также тренирует логичную структуру текста и нейтрально-аналитический тон.
</a:t>
            </a:r>
            <a:endParaRPr lang="en-US" sz="1446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отзыв на уроке английского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обязательные части отзыва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укажите название, автора или режиссера, жанр и тему произведения. Затем дайте краткий общий тезис: понравилось ли оно вам, насколько оно убедительно и какое первое впечатление произвело.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сформулируйте итоговую оценку и короткую рекомендацию: кому это произведение подойдет и почему. Связки firstly, moreover, however, in the end помогают сделать текст плавным и логичным.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приведите два или три аргумента, подкрепив их примерами из сюжета, образов героев, языка книги или визуальных средств фильма. Так отзыв становится доказательным, а не просто эмоциональным.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 превратить отзыв в пересказ сюжета.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написания отзыва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не только сюжет, но и художественные средства каждого произведения.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Сопоставлять нужно способы выражения смысла, а не просто последовательность событий.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жанровых особенностей книги и фильма
</a:t>
            </a:r>
            <a:endParaRPr lang="en-US" sz="1187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сравнивают в отзыве о книге и фильме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2691" y="1179577"/>
            <a:ext cx="2635339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впечатление: обложка, постер и трейлер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о книге часто создают обложка, название и аннотация. Цвета, шрифт и изображение могут заранее намекать на настроение: мрачное, романтичное, загадочное или драматичное.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отзыве важно заметить, как визуальные детали задают тон произведения. Иногда внешнее оформление обещает одно, а само содержание оказывается сложнее, глубже или неожиданно спокойнее.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настроения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фильма ожидание формируют постер, трейлер и отдельные кадры. Композиция, выражения лиц, символы и ритм монтажа подсказывают, будет ли история напряженной, эмоциональной или легкой.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школьный отзыв различает первое впечатление и реальный смысл. Это помогает не оценивать произведение только по внешнему виду и делать более точные выводы.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без спешки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 — название, автор или режиссер и жанр — сразу задают тему отзыва и помогают перейти к личной оценке без лишних деталей.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делают вступление кратким, но информативным.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школьного отзыва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отзыве важно смотреть на несколько сторон текста или фильма одновременно, а не ограничиваться общим впечатлением.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обычно имеют сюжет и герои, но остальные критерии заметно влияют на итоговую оценку.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критериев анализа отзыва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чем обычно строится оценка произведения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в отзыве: конкретность и доказательность
</a:t>
            </a:r>
            <a:endParaRPr lang="en-US" sz="2552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410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аргумент начинается с четкой мысли: что именно удалось автору или режиссеру, а что показалось слабым. Без этого текст звучит расплывчато и неубедительно.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3410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0165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примера важно пояснить, как он работает на смысл и настроение. Так отзыв показывает не только факт, но и понимание того, почему этот факт важен.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165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эффекта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17875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нужен конкретный опорный момент: сцена, поступок героя, реплика, финал или художественная деталь. Для книги можно использовать короткую цитату, для фильма — точное описание эпизода.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417875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655205"/>
            <a:ext cx="4356600" cy="2312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в школьных письменных работах
</a:t>
            </a:r>
            <a:endParaRPr lang="en-US" sz="1224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отзыв часто теряет логику из-за общих фраз, пересказа и отсутствия вывода.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отзыва определяется конкретностью, логикой и умением делать выводы, а не объемом текста.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школьном отзыве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85" y="1225646"/>
            <a:ext cx="2559164" cy="19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823" y="1225646"/>
            <a:ext cx="2559164" cy="19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цитата помогает не пересказывать сцену целиком, а показать, почему она запомнилась. Один точный фрагмент может передать настроение, конфликт или отношение героя лучше длинного пересказа и сделать отзыв убедительнее.
</a:t>
            </a:r>
            <a:endParaRPr lang="en-US" sz="929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фраза, которая меняет впечатление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фильме короткая реплика часто работает как ключ к характеру персонажа. Если она связана с выводом, читатель сразу понимает, что именно вы оцениваете: напряжение, искренность, драматизм или скрытую иронию.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Реплика, раскрывающая смысл сцены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и короткие реплики как опора для оценки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Отбор материала
</a:t>
            </a:r>
            <a:pPr algn="ctr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Сценарий обычно сокращает подробные линии сюжета и оставляет только то, что важно для экранного действия. Поэтому в фильме меньше внутренних размышлений и больше событий, которые можно показать визуально.
</a:t>
            </a:r>
            <a:endParaRPr lang="en-US" sz="1274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 адаптации
</a:t>
            </a:r>
            <a:pPr algn="ctr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хорошем отзыве стоит отметить, какие элементы были сохранены, что изменилось и как это повлияло на впечатление. Так сравнение становится оценкой адаптации, а не просто выбором между книгой и фильмом.
</a:t>
            </a:r>
            <a:endParaRPr lang="en-US" sz="1323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Замена слов образами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книге чувства и мотивация объясняются через описание и речь героя, а в фильме — через мимику, музыку, свет, монтаж и актерскую игру. Это меняет ритм и способ восприятия истории.
</a:t>
            </a:r>
            <a:endParaRPr lang="en-US" sz="1348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книга превращается в фильм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книга чаще выигрывает в психологической глубине, а фильм — в наглядности и ритме. Это помогает оценивать разные сильные стороны, а не искать единственного победителя.
</a:t>
            </a:r>
            <a:endParaRPr lang="en-US" sz="1267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пяти параметрам книга сильнее в глубине персонажей и воображении, фильм — в темпе и визуальном воздействии. Оценка зависит от того, какие средства выразительности важнее для автора отзыва.
</a:t>
            </a:r>
            <a:endParaRPr lang="en-US" sz="1267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сопоставление художественных средств книги и фильма; оценочная шкала носит иллюстративный характер.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сильнее книга, а где фильм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494" y="1710453"/>
            <a:ext cx="378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отзыва на английском языке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words like engaging, moving, thought-provoking, impressive и touching, когда нужно назвать впечатление без расплывчатости. Такие слова делают отзыв более зрелым и убедительным, чем простые nice или bad.
</a:t>
            </a:r>
            <a:endParaRPr lang="en-US" sz="988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оценки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должна соответствовать содержанию: для книги важны style и imagery, для фильма — acting, music и visual effects. Чем точнее слова, тем яснее видно, что именно вы анализируете.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формулировок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 должен звучать спокойно и аналитично, даже если произведение не понравилось. Лучше писать disappointing or predictable, чем резко оценивать текст, потому что академический стиль требует сдержанности.
</a:t>
            </a:r>
            <a:endParaRPr lang="en-US" sz="1079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think, in my opinion, however, although и on the whole помогают выстроить логичный аргумент. Они показывают, что мнение не случайно, а основано на наблюдении и сравнении.
</a:t>
            </a:r>
            <a:endParaRPr lang="en-US" sz="109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и позиция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школьного отзыва: от тезиса к мини-выводу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основного абзаца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завершать отзыв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нужно прямо сказать, каким в целом оказался отзыв о произведении: удачным, сильным, трогательным или не до конца убедительным. Ясный итог придает тексту завершенность и уверенность.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Сформулируйте вывод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фраза должна звучать спокойно и определенно: the book is worth reading, the film is memorable, the adaptation is successful. Такой финал показывает, что мнение основано на анализе, а не на эмоциях.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Закончите рекомендацией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добавить, для какой аудитории книга или фильм особенно интересны: for teenagers, for fans of adventure stories, for readers who enjoy realistic characters. Это делает рекомендацию конкретной.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Укажите, кому подойдет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книге особенно важны narrative voice, метафоры и описания: именно они создают внутренний ритм текста и помогают понять персонажа глубже. Одна точная деталь может показать характер лучше, чем целая глава пересказа.
</a:t>
            </a:r>
            <a:endParaRPr lang="en-US" sz="1016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работает сильнее кадра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фильме решающую роль играют light, costume design, camera angles, editing, sound effects and music. Эти средства быстро формируют настроение сцены и позволяют оценить не только сюжет, но и художественное исполнение.
</a:t>
            </a:r>
            <a:endParaRPr lang="en-US" sz="1076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изображение говорит за себя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особенно важны в книге и в фильме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признаки делают отзыв убедительным, а какие — поверхностным.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отзыв отличается точностью, логикой и завершенностью. Если есть только пересказ и общие оценки, текст теряет аналитическую ценность.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требования к школьному отзыву о книге и фильме
</a:t>
            </a:r>
            <a:endParaRPr lang="en-US" sz="111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и слабый отзыв: ключевые различия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уметь ученик 10 класса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13250" y="3014925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жанры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13250" y="3389175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понимает разницу между review, summary и opinion paragraph. Он не смешивает краткий пересказ с личной оценкой и умеет строить текст вокруг авторской позиции.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82000" y="3014925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осмысленно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82000" y="3389175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сопоставляет книгу и фильм не только по сюжету, но и по героям, стилю, атмосфере и художественным средствам. Так появляется зрелый и сбалансированный вывод.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97625" y="3014925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оценочную лексику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97625" y="3389175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подбирает слова и связки, которые выражают отношение без грубости и упрощения. Благодаря этому отзыв звучит естественно, грамотно и убедительно.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839913" y="1399413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Подтверждать мнение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9913" y="1773663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приводит короткие цитаты, реплики или конкретные сцены, чтобы обосновать свою позицию. Такой подход делает анализ доказательным и показывает внимательное чтение или просмотр.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2155538" y="1399413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Называть основные сведения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55538" y="1773663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может по-английски указать автора, режиссера, жанр и тему произведения, не теряя точности. Это помогает сразу задать контекст и сделать вступление информативным.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хороший отзыв соединяет мнение и доказательство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отзыв показывает не только, понравилось ли произведение, но и почему именно. Он объединяет личное впечатление, точные наблюдения и ясный вывод, развивая аргументированную письменную речь на английском языке.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2026-05-31T16:29:21Z</dcterms:created>
  <dcterms:modified xsi:type="dcterms:W3CDTF">2026-05-31T16:29:21Z</dcterms:modified>
</cp:coreProperties>
</file>