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десятичных дробей: что это такое и зачем нужно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делить десятичные дроби и проверять ответы.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Цена, расстояние, расход и распределение денег — в этих ситуациях деление помогает быстро найти значение на единицу и решить практическую задачу.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деление десятичных дробей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записи десятичной дроби легко увидеть целую часть и дробную часть, а значит — понять, как оценить результат деления.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3,7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число с запятой, где каждая цифра после неё показывает доли единицы.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десятичной дроби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целую часть так же, как при обычном делении. Когда целая часть заканчивается, в частном ставят запятую и продолжают вычисления по разрядам.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в измерениях и покупках, потому что результат часто получается в виде десятичной дроби. Ответ можно сразу проверить умножением на делитель.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делимое не делится без остатка, дробная часть помогает получить точный ответ. Для продолжения деления иногда приходится дописывать нули, не меняя значение числа.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десятичной дроби на натуральное число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делении десятичной дроби столбиком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на натуральное число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упростить деление, запятую в делителе переносят вправо, пока не получится натуральное число. Это не меняет значение выражения, а только делает вычисление удобнее.
</a:t>
            </a:r>
            <a:endParaRPr lang="en-US" sz="1159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запятой в делителе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 столько же знаков переносится запятая в делимом. После этого выполняют обычное деление на натуральное число и получают тот же частный.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число знаков в делимом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— десятичная дробь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одинаковый перенос запятой в делителе и делимом не меняет результат деления.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переносе запятой частное сохраняется, потому что меняется только запись, а не значение выражения.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«Деление десятичных дробей»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примеры после переноса запятой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 преобразовании меняется только форма записи выражения, а не само значение частного.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результаты совпадают, значит перенос запятой в делителе и делимом сохраняет правильный ответ.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«Деление десятичных дробей»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одинаковых значений до и после переноса запятой
</a:t>
            </a:r>
            <a:endParaRPr lang="en-US" sz="22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 запятая в числе сдвигается влево на один знак. Это удобно запомнить как быстрый способ получить ответ без длинных вычислений.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34,7 : 10 = 3,47; 8,2 : 100 = 0,082; 15 : 1000 = 0,015. Это частный случай деления на натуральное число.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100 запятая сдвигается на два знака влево, а при делении на 1000 — на три. Если цифр не хватает, перед числом дописывают нули.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10, 100 и 1000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4493" y="1710453"/>
            <a:ext cx="324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умножением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 правильности, частное умножают на делитель. Если произведение совпадает с делимым, вычисление выполнено верно.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ответ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 задачах с десятичными дробями, где легко потерять один знак. Она помогает быстро заметить неточность и исправить ответ.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проверку как контроль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стоит проверить перенос запятой, количество нулей и порядок действий. Ошибка часто появляется именно на этом шаге.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причину ошибки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возникают, когда запятую переносят только в делителе, забывают дописать нули или путают числа 0,4 и 0,04. Тогда ответ получается неверным уже на первом шаге.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сравнивать близкие примеры, например 5,6 : 0,2 и 5,6 : 2: их результаты различаются в десять раз. Проверка умножением помогает быстро заметить потерянную запятую.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делении десятичных дробей
</a:t>
            </a:r>
            <a:endParaRPr lang="en-US" sz="26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сильно меняется результат при потере одного нуля или неверном переносе запятой.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случайны: они обычно связаны с изменением разрядов, поэтому внимательная проверка особенно важна.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примерам, 2025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и ошибочные ответы в одинаковых примерах
</a:t>
            </a:r>
            <a:endParaRPr lang="en-US" sz="25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 по теме, 2025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коротких примеров помогает закрепить деление на натуральное число и на десятичную дробь.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встречаются оба типа деления, поэтому важно одинаково уверенно работать и с обычным делителем, и с дробным.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 теме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деления на десятичную дробь к делению на натуральное число.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меньше 1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230164"/>
            <a:ext cx="378000" cy="30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5167" y="3192364"/>
            <a:ext cx="33075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ответа до вычислений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начинается с замены дробного делителя на знакомое натуральное число. Так проще заранее понять порядок ответа и заметить явную ошибку ещё до подробных вычислений.
</a:t>
            </a:r>
            <a:endParaRPr lang="en-US" sz="101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 удобным числом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8,1 : 0,3 удобно представить как 81 : 3. Тогда ясно, что ответ должен быть около 27, а не близок к единице.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с делением на натуральное число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слишком маленький или слишком большой, значит, вероятно, потеряна запятая либо неверно учтены нули. Оценка помогает не принимать такой результат за верный.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разумность результата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на диаграмме показывает одно и то же число в двух записях: как результат деления и как произведение.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умножение возвращает исходное число, значит, деление выполнено верно и действия связаны как обратные.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примерам, 2025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и умножения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или дома часто нужно разделить покупку поровну. Если 2,4 кг конфет распределить на 6 пакетов, важно получить одинаковые доли без остатка. Такой пример учит работать с массой и видеть, как дробь описывает часть целого.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по пакетам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15,75 рубля разделить на 5 человек, нужно получить справедливый результат без лишних округлений. Такие задания встречаются в покупках, расчётах и совместных расходах. Они показывают, что деление десятичных дробей нужно не только в учебнике.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для нескольких человек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удобно связывать деление с движением. Когда 12,6 км проезжают за 0,7 часа, задача помогает находить скорость и сравнивать разные маршруты. Здесь особенно важны аккуратность в записях и понимание единиц измерения.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время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жизни и из математики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перенос запятой помогает превратить деление на дробь в более простое деление на натуральное число.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знаков перенесено, тем внимательнее нужно следить за числом нулей и позицией запятой в делимом.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закрепления темы, 2025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на коротких 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тип делителя: натуральное число или десятичная дробь. Затем выполняют деление по правилам столбиком и аккуратно ставят запятую в ответе.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обязательно проверяют умножением. Ещё полезно сделать прикидку заранее: чем меньше делитель, тем больше должно получиться частное.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дробный, запятую переносят в нём и в делимом на одинаковое число знаков. После этого задача сводится к обычному делению на натуральное число.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по делению десятичных дробей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десятичных дробей помогает решать реальные задачи и требует точности на каждом шаге. Если помнить про перенос запятой, проверку умножением и прикидку, ошибки становятся заметно реже.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2026-05-24T12:53:51Z</dcterms:created>
  <dcterms:modified xsi:type="dcterms:W3CDTF">2026-05-24T12:53:51Z</dcterms:modified>
</cp:coreProperties>
</file>